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3" r:id="rId2"/>
    <p:sldId id="291" r:id="rId3"/>
    <p:sldId id="281" r:id="rId4"/>
    <p:sldId id="258" r:id="rId5"/>
    <p:sldId id="289" r:id="rId6"/>
    <p:sldId id="290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3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55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5A163-2F7E-9B41-AAA4-237AF55907F5}" type="datetimeFigureOut">
              <a:rPr lang="en-US" smtClean="0"/>
              <a:t>12/18/23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BD60E-097D-FC49-B417-A4A02C9E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5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2E28E8C7-CFB7-428C-9EA3-82C4B7227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5887F856-7A8E-4834-B4D0-B7621258A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372D6858-9912-496B-9061-63454688D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F46D5B5D-96E6-4610-A602-8ED3A7FC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C5198383-2009-4B68-98E7-E88EC96EF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31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F03ACFF0-265F-4B2A-B177-86A1EACC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D7154FE6-C3C0-4BC2-AC94-A30E739FC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202014BF-8613-47B3-A296-B8FAB3B6C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7202B37-BD5B-49D4-BFB2-352263D8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CC544278-D141-43F3-823D-F68D5A9B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615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F1E5728-B416-4AF6-B8BE-8E78A0FE5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9521FBC6-7575-44D1-89B6-38F0B4D87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5E757A54-08F8-4604-BA70-6D22EB4ED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07484C06-FC84-41CE-847D-3FCBD003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2C41EEA9-71E2-43E3-9464-C73F0FAC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77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32ECA45-FE8F-43CF-86F3-6575B132E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7A59AD98-DBE7-4889-B57B-8479E0DF23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94AFA1D7-A0AB-42A3-9375-38166D3B3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5C67A856-F56A-49C3-923C-CACC18E19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0DB25711-AF07-4E4C-961C-A0E03784F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7C8F1DFA-9F0E-417E-B1BE-50757826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872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8C972E5A-CE7A-49C2-9A1B-CF40CF845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FF50D162-A9D3-45A0-9980-DE79ED83B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F094E508-E50A-4D41-A123-35C468D9E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9AEA4281-9BF4-4833-8C2F-9752D5E16B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B1E799AE-7793-4219-9EA0-7709E0F1B6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B52509B1-ED47-4EC0-BC13-E1952DCC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0C0F1C78-3656-4D88-BE01-D974EF323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DA4633E7-68B2-49A2-A8CC-CFD046B8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027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FB2A9B71-40F1-4620-83E2-2C34837B2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D0683B92-62D6-42C1-9612-C046DFA3B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D7EF54DB-19DA-4CB8-B6DF-6E602F6CF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7E8B9B6B-9F65-48B8-88C9-93D1E2B8E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57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7C49B484-49E1-4237-B83F-76E3F4697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7732201F-2C59-4D25-BC39-096AE7A4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DA930291-0F32-419A-B53E-260A2FFDA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22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DD2BBFE-80E0-4937-A053-21BB8C996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80FBD095-562C-4C4F-8597-92E1B1AF5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05B3C6DC-E2DA-46C9-BB13-73054946D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EB9F17B9-96D2-414F-B853-8EB34A0F2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E08F6E46-3166-4A40-8885-EB6F2F0D6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60954798-C36F-4D9D-A624-40A5F6180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45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5E0C2F8D-80AB-49F5-ABD9-B7565DB9D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8301A71A-D06F-4992-B0EA-3BA528D7B3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D56173D2-2EA5-4F33-8D86-E56A8A641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CDD7C326-77E7-44CB-A0FE-F1100484A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8811AD2B-5590-4DA3-8D23-D0CD700D4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67C9AD3C-FC84-4E80-B416-2537A961A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649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96B8BB1-F87B-4B4D-93AF-5580F30E8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061A5A2D-4A6E-4DE3-A610-A4800E0B4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84A5D7C3-E5A7-430B-95F3-BEBA4646A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F684ABA-43EC-407D-98A2-CB090F67C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8F32EB26-6E85-419F-9FF5-FA64702F0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74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E4DF1365-F018-4786-A861-F808C24484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A590C9C3-6C1F-4BF2-9BC5-78BB73F73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9AB945E8-5AD5-47FE-A135-109536955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1CB0E7ED-97D2-41F6-BA11-92343837A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21196F65-33FF-462B-AA6E-C720D3FE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94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BE295BEA-A25B-45E3-A05D-0F3CB37F9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06790E91-014C-48A4-A589-363FA58C8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81997C56-4853-4131-9D1C-13BC04308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89507-F15D-4FE1-A33D-2ACB450BD428}" type="datetimeFigureOut">
              <a:rPr kumimoji="1" lang="ja-JP" altLang="en-US" smtClean="0"/>
              <a:t>2023/12/18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48F99DD-44CF-46E6-B376-D7F1BC9CE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D509FDA3-20C7-44DA-A33F-D1789571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2E27B-19E9-4663-B5D6-DE95613AB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62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gif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xmlns="" id="{DF41E487-B678-4F97-99BF-378C8B7E1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4056"/>
            <a:ext cx="9144000" cy="454284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r>
              <a:rPr lang="en-US" altLang="ja-JP" b="1" dirty="0" err="1">
                <a:solidFill>
                  <a:srgbClr val="FF0000"/>
                </a:solidFill>
              </a:rPr>
              <a:t>Zakryj</a:t>
            </a:r>
            <a:r>
              <a:rPr lang="en-US" altLang="ja-JP" b="1" dirty="0">
                <a:solidFill>
                  <a:srgbClr val="FF0000"/>
                </a:solidFill>
              </a:rPr>
              <a:t> receptor </a:t>
            </a:r>
            <a:r>
              <a:rPr lang="en-US" altLang="ja-JP" b="1" dirty="0" err="1">
                <a:solidFill>
                  <a:srgbClr val="FF0000"/>
                </a:solidFill>
              </a:rPr>
              <a:t>gardła</a:t>
            </a:r>
            <a:r>
              <a:rPr lang="en-US" altLang="ja-JP" b="1" dirty="0">
                <a:solidFill>
                  <a:srgbClr val="FF0000"/>
                </a:solidFill>
              </a:rPr>
              <a:t> (</a:t>
            </a:r>
            <a:r>
              <a:rPr lang="en-US" altLang="ja-JP" b="1" dirty="0" err="1">
                <a:solidFill>
                  <a:srgbClr val="FF0000"/>
                </a:solidFill>
              </a:rPr>
              <a:t>miejsce</a:t>
            </a:r>
            <a:r>
              <a:rPr lang="en-US" altLang="ja-JP" b="1" dirty="0">
                <a:solidFill>
                  <a:srgbClr val="FF0000"/>
                </a:solidFill>
              </a:rPr>
              <a:t>, w </a:t>
            </a:r>
            <a:r>
              <a:rPr lang="en-US" altLang="ja-JP" b="1" dirty="0" err="1">
                <a:solidFill>
                  <a:srgbClr val="FF0000"/>
                </a:solidFill>
              </a:rPr>
              <a:t>którym</a:t>
            </a:r>
            <a:r>
              <a:rPr lang="en-US" altLang="ja-JP" b="1" dirty="0">
                <a:solidFill>
                  <a:srgbClr val="FF0000"/>
                </a:solidFill>
              </a:rPr>
              <a:t> </a:t>
            </a:r>
            <a:r>
              <a:rPr lang="en-US" altLang="ja-JP" b="1" dirty="0" err="1">
                <a:solidFill>
                  <a:srgbClr val="FF0000"/>
                </a:solidFill>
              </a:rPr>
              <a:t>wirus</a:t>
            </a:r>
            <a:r>
              <a:rPr lang="en-US" altLang="ja-JP" b="1" dirty="0">
                <a:solidFill>
                  <a:srgbClr val="FF0000"/>
                </a:solidFill>
              </a:rPr>
              <a:t> </a:t>
            </a:r>
            <a:r>
              <a:rPr lang="en-US" altLang="ja-JP" b="1" dirty="0" err="1">
                <a:solidFill>
                  <a:srgbClr val="FF0000"/>
                </a:solidFill>
              </a:rPr>
              <a:t>się</a:t>
            </a:r>
            <a:r>
              <a:rPr lang="en-US" altLang="ja-JP" b="1" dirty="0">
                <a:solidFill>
                  <a:srgbClr val="FF0000"/>
                </a:solidFill>
              </a:rPr>
              <a:t> </a:t>
            </a:r>
            <a:r>
              <a:rPr lang="en-US" altLang="ja-JP" b="1" dirty="0" err="1">
                <a:solidFill>
                  <a:srgbClr val="FF0000"/>
                </a:solidFill>
              </a:rPr>
              <a:t>adsorbuje</a:t>
            </a:r>
            <a:r>
              <a:rPr lang="en-US" altLang="ja-JP" b="1" dirty="0">
                <a:solidFill>
                  <a:srgbClr val="FF0000"/>
                </a:solidFill>
              </a:rPr>
              <a:t>)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02BAFCD3-9896-40CC-82EF-DEB55C730B07}"/>
              </a:ext>
            </a:extLst>
          </p:cNvPr>
          <p:cNvSpPr txBox="1"/>
          <p:nvPr/>
        </p:nvSpPr>
        <p:spPr>
          <a:xfrm>
            <a:off x="6331688" y="5025582"/>
            <a:ext cx="340773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b="1" dirty="0" err="1" smtClean="0"/>
              <a:t>Dr</a:t>
            </a:r>
            <a:r>
              <a:rPr kumimoji="1" lang="en-US" altLang="ja-JP" b="1" dirty="0" smtClean="0"/>
              <a:t> </a:t>
            </a:r>
            <a:r>
              <a:rPr lang="en-US" altLang="ja-JP" b="1" dirty="0" err="1"/>
              <a:t>S</a:t>
            </a:r>
            <a:r>
              <a:rPr kumimoji="1" lang="en-US" altLang="ja-JP" b="1" dirty="0" err="1" smtClean="0"/>
              <a:t>eiya</a:t>
            </a:r>
            <a:r>
              <a:rPr kumimoji="1" lang="en-US" altLang="ja-JP" b="1" dirty="0" smtClean="0"/>
              <a:t>  </a:t>
            </a:r>
            <a:r>
              <a:rPr lang="en-US" altLang="ja-JP" b="1" dirty="0" smtClean="0"/>
              <a:t>S</a:t>
            </a:r>
            <a:r>
              <a:rPr kumimoji="1" lang="en-US" altLang="ja-JP" b="1" dirty="0" smtClean="0"/>
              <a:t>ato</a:t>
            </a:r>
          </a:p>
          <a:p>
            <a:r>
              <a:rPr lang="en-US" altLang="ja-JP" b="1" dirty="0" smtClean="0"/>
              <a:t>Prof. </a:t>
            </a:r>
            <a:r>
              <a:rPr lang="en-US" altLang="ja-JP" b="1" dirty="0" err="1" smtClean="0"/>
              <a:t>Hazem</a:t>
            </a:r>
            <a:r>
              <a:rPr lang="en-US" altLang="ja-JP" b="1" dirty="0" smtClean="0"/>
              <a:t> M. </a:t>
            </a:r>
            <a:r>
              <a:rPr lang="en-US" altLang="ja-JP" b="1" dirty="0" err="1"/>
              <a:t>K</a:t>
            </a:r>
            <a:r>
              <a:rPr lang="en-US" altLang="ja-JP" b="1" dirty="0" err="1" smtClean="0"/>
              <a:t>alaji</a:t>
            </a:r>
            <a:endParaRPr kumimoji="1" lang="en-US" altLang="ja-JP" b="1" dirty="0"/>
          </a:p>
          <a:p>
            <a:endParaRPr kumimoji="1" lang="ja-JP" altLang="en-US" b="1" dirty="0"/>
          </a:p>
        </p:txBody>
      </p:sp>
      <p:sp>
        <p:nvSpPr>
          <p:cNvPr id="6" name="タイトル 5">
            <a:extLst>
              <a:ext uri="{FF2B5EF4-FFF2-40B4-BE49-F238E27FC236}">
                <a16:creationId xmlns:a16="http://schemas.microsoft.com/office/drawing/2014/main" xmlns="" id="{8C58DC68-C7B9-4ADE-80F1-07BA93C493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err="1">
                <a:solidFill>
                  <a:srgbClr val="FF0000"/>
                </a:solidFill>
              </a:rPr>
              <a:t>Lektyna</a:t>
            </a:r>
            <a:r>
              <a:rPr lang="en-US" altLang="ja-JP" dirty="0">
                <a:solidFill>
                  <a:srgbClr val="FF0000"/>
                </a:solidFill>
              </a:rPr>
              <a:t> </a:t>
            </a:r>
            <a:r>
              <a:rPr lang="en-US" altLang="ja-JP" dirty="0" err="1" smtClean="0">
                <a:solidFill>
                  <a:srgbClr val="FF0000"/>
                </a:solidFill>
              </a:rPr>
              <a:t>fasolowa</a:t>
            </a:r>
            <a:r>
              <a:rPr lang="en-US" altLang="ja-JP" dirty="0" smtClean="0">
                <a:solidFill>
                  <a:srgbClr val="FF0000"/>
                </a:solidFill>
              </a:rPr>
              <a:t/>
            </a:r>
            <a:br>
              <a:rPr lang="en-US" altLang="ja-JP" dirty="0" smtClean="0">
                <a:solidFill>
                  <a:srgbClr val="FF0000"/>
                </a:solidFill>
              </a:rPr>
            </a:br>
            <a:r>
              <a:rPr lang="en-US" altLang="ja-JP" dirty="0" smtClean="0">
                <a:solidFill>
                  <a:srgbClr val="FF0000"/>
                </a:solidFill>
              </a:rPr>
              <a:t> </a:t>
            </a:r>
            <a:r>
              <a:rPr lang="en-US" altLang="ja-JP" dirty="0"/>
              <a:t>jest </a:t>
            </a:r>
            <a:r>
              <a:rPr lang="en-US" altLang="ja-JP" dirty="0" err="1"/>
              <a:t>skuteczna</a:t>
            </a:r>
            <a:r>
              <a:rPr lang="en-US" altLang="ja-JP" dirty="0"/>
              <a:t> </a:t>
            </a:r>
            <a:r>
              <a:rPr lang="en-US" altLang="ja-JP" dirty="0" err="1"/>
              <a:t>przeciwko</a:t>
            </a:r>
            <a:r>
              <a:rPr lang="en-US" altLang="ja-JP" dirty="0"/>
              <a:t> </a:t>
            </a:r>
            <a:r>
              <a:rPr lang="en-US" altLang="ja-JP" dirty="0" err="1"/>
              <a:t>wirusowi</a:t>
            </a:r>
            <a:r>
              <a:rPr lang="en-US" altLang="ja-JP" dirty="0"/>
              <a:t> </a:t>
            </a:r>
            <a:r>
              <a:rPr lang="en-US" altLang="ja-JP" dirty="0" err="1"/>
              <a:t>górnych</a:t>
            </a:r>
            <a:r>
              <a:rPr lang="en-US" altLang="ja-JP" dirty="0"/>
              <a:t> </a:t>
            </a:r>
            <a:r>
              <a:rPr lang="en-US" altLang="ja-JP" dirty="0" err="1"/>
              <a:t>dróg</a:t>
            </a:r>
            <a:r>
              <a:rPr lang="en-US" altLang="ja-JP" dirty="0"/>
              <a:t> </a:t>
            </a:r>
            <a:r>
              <a:rPr lang="en-US" altLang="ja-JP" dirty="0" err="1"/>
              <a:t>oddechowych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34119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AA088E6B-33AD-4DCB-B8B6-954E564FC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43" y="461117"/>
            <a:ext cx="4757531" cy="640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91CBEECB-9431-4DF4-8F5F-A84609D979E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91199" y="1334662"/>
            <a:ext cx="6188765" cy="321562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7935" rIns="0" bIns="-7935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l-PL" altLang="ja-JP" sz="2100" dirty="0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Fasola mieczykowa (</a:t>
            </a:r>
            <a:r>
              <a:rPr kumimoji="0" lang="pl-PL" altLang="ja-JP" sz="2100" dirty="0" err="1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Canavalia</a:t>
            </a:r>
            <a:r>
              <a:rPr kumimoji="0" lang="pl-PL" altLang="ja-JP" sz="2100" dirty="0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 </a:t>
            </a:r>
            <a:r>
              <a:rPr kumimoji="0" lang="pl-PL" altLang="ja-JP" sz="2100" dirty="0" err="1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gladiata</a:t>
            </a:r>
            <a:r>
              <a:rPr kumimoji="0" lang="pl-PL" altLang="ja-JP" sz="2100" dirty="0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) to jednoroczna roślina winorośli z podrodziny </a:t>
            </a:r>
            <a:r>
              <a:rPr kumimoji="0" lang="pl-PL" altLang="ja-JP" sz="2100" dirty="0" err="1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Leguminosae</a:t>
            </a:r>
            <a:r>
              <a:rPr kumimoji="0" lang="pl-PL" altLang="ja-JP" sz="2100" dirty="0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. Miejscem pochodzenia jest tropikalna Azja lub Afryka. Znane również jako miecze (</a:t>
            </a:r>
            <a:r>
              <a:rPr kumimoji="0" lang="pl-PL" altLang="ja-JP" sz="2100" dirty="0" err="1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touzu</a:t>
            </a:r>
            <a:r>
              <a:rPr kumimoji="0" lang="pl-PL" altLang="ja-JP" sz="2100" dirty="0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, fasola taro, fasola </a:t>
            </a:r>
            <a:r>
              <a:rPr kumimoji="0" lang="pl-PL" altLang="ja-JP" sz="2100" dirty="0" err="1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natto</a:t>
            </a:r>
            <a:r>
              <a:rPr kumimoji="0" lang="pl-PL" altLang="ja-JP" sz="2100" dirty="0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) i miecze obi (miecze pionowe). Do Japonii dotarł w okresie </a:t>
            </a:r>
            <a:r>
              <a:rPr kumimoji="0" lang="pl-PL" altLang="ja-JP" sz="2100" dirty="0" err="1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Edo</a:t>
            </a:r>
            <a:r>
              <a:rPr kumimoji="0" lang="pl-PL" altLang="ja-JP" sz="2100" dirty="0">
                <a:solidFill>
                  <a:srgbClr val="222222"/>
                </a:solidFill>
                <a:latin typeface="Arial Unicode MS"/>
                <a:ea typeface="inherit"/>
                <a:cs typeface="Arial" panose="020B0604020202020204" pitchFamily="34" charset="0"/>
              </a:rPr>
              <a:t>. Łączy fasolę o średnicy około 25cm [1]. Od dawna znana jest jako lek ziołowy, a w ostatnich latach zyskała powszechną sławę również jako zdrowa żywność i zdrowa herbata.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61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xmlns="" id="{1E82A065-1E76-4711-B0C0-55E480FC9C45}"/>
              </a:ext>
            </a:extLst>
          </p:cNvPr>
          <p:cNvGrpSpPr/>
          <p:nvPr/>
        </p:nvGrpSpPr>
        <p:grpSpPr>
          <a:xfrm>
            <a:off x="5685170" y="2315573"/>
            <a:ext cx="4615919" cy="2406035"/>
            <a:chOff x="2132421" y="1265483"/>
            <a:chExt cx="7158990" cy="3515871"/>
          </a:xfrm>
        </p:grpSpPr>
        <p:sp>
          <p:nvSpPr>
            <p:cNvPr id="5" name="ひし形 4">
              <a:extLst>
                <a:ext uri="{FF2B5EF4-FFF2-40B4-BE49-F238E27FC236}">
                  <a16:creationId xmlns:a16="http://schemas.microsoft.com/office/drawing/2014/main" xmlns="" id="{31352D52-F3FF-4CD4-A1A5-1E82C635BE08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" name="楕円 5">
              <a:extLst>
                <a:ext uri="{FF2B5EF4-FFF2-40B4-BE49-F238E27FC236}">
                  <a16:creationId xmlns:a16="http://schemas.microsoft.com/office/drawing/2014/main" xmlns="" id="{A4018EF7-0D52-4E4A-A133-EDFAC6AB17D3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7" name="楕円 6">
              <a:extLst>
                <a:ext uri="{FF2B5EF4-FFF2-40B4-BE49-F238E27FC236}">
                  <a16:creationId xmlns:a16="http://schemas.microsoft.com/office/drawing/2014/main" xmlns="" id="{5B0BEDA5-170E-4771-90EA-CC9BE36778C2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" name="楕円 7">
              <a:extLst>
                <a:ext uri="{FF2B5EF4-FFF2-40B4-BE49-F238E27FC236}">
                  <a16:creationId xmlns:a16="http://schemas.microsoft.com/office/drawing/2014/main" xmlns="" id="{675B587B-7B98-47E1-921D-95E47E11A850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" name="楕円 8">
              <a:extLst>
                <a:ext uri="{FF2B5EF4-FFF2-40B4-BE49-F238E27FC236}">
                  <a16:creationId xmlns:a16="http://schemas.microsoft.com/office/drawing/2014/main" xmlns="" id="{69FF60D2-FC89-45BB-A963-18097DD6F763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xmlns="" id="{C0EDD29C-45C9-4193-B669-5E0F4134BDD6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" name="楕円 10">
              <a:extLst>
                <a:ext uri="{FF2B5EF4-FFF2-40B4-BE49-F238E27FC236}">
                  <a16:creationId xmlns:a16="http://schemas.microsoft.com/office/drawing/2014/main" xmlns="" id="{01FC8286-F159-4FED-BCC4-BEA9704F30CF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xmlns="" id="{3B5C6975-753E-4B6A-9146-24522FC4CD75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" name="楕円 12">
              <a:extLst>
                <a:ext uri="{FF2B5EF4-FFF2-40B4-BE49-F238E27FC236}">
                  <a16:creationId xmlns:a16="http://schemas.microsoft.com/office/drawing/2014/main" xmlns="" id="{A44A2D4A-2F0D-4655-BF10-426A664EA8E7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" name="楕円 13">
              <a:extLst>
                <a:ext uri="{FF2B5EF4-FFF2-40B4-BE49-F238E27FC236}">
                  <a16:creationId xmlns:a16="http://schemas.microsoft.com/office/drawing/2014/main" xmlns="" id="{4CA92802-B1ED-45CE-AA48-2672555571A1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" name="ひし形 14">
              <a:extLst>
                <a:ext uri="{FF2B5EF4-FFF2-40B4-BE49-F238E27FC236}">
                  <a16:creationId xmlns:a16="http://schemas.microsoft.com/office/drawing/2014/main" xmlns="" id="{C5FC6238-3E50-4354-B02D-F553A161E77F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xmlns="" id="{DCD1B5E9-EC77-4D8C-852C-2AB9738B2F6C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xmlns="" id="{D704F6D3-012B-4DF0-8AF1-EE91520DC509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xmlns="" id="{17CC7A80-7599-4DE5-803E-F52A13F494FC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9" name="楕円 18">
              <a:extLst>
                <a:ext uri="{FF2B5EF4-FFF2-40B4-BE49-F238E27FC236}">
                  <a16:creationId xmlns:a16="http://schemas.microsoft.com/office/drawing/2014/main" xmlns="" id="{329BB456-782A-4956-81BE-0A8A061592D3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20" name="楕円 19">
              <a:extLst>
                <a:ext uri="{FF2B5EF4-FFF2-40B4-BE49-F238E27FC236}">
                  <a16:creationId xmlns:a16="http://schemas.microsoft.com/office/drawing/2014/main" xmlns="" id="{53FF1A6C-F56D-4645-A63C-431F750D2930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xmlns="" id="{A85F2B27-FEAE-41F0-A82F-7E49CCD5F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201" y="1821072"/>
            <a:ext cx="2531454" cy="16891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xmlns="" id="{5C9258E6-997F-434E-ABF6-8B50A391685F}"/>
              </a:ext>
            </a:extLst>
          </p:cNvPr>
          <p:cNvSpPr txBox="1"/>
          <p:nvPr/>
        </p:nvSpPr>
        <p:spPr>
          <a:xfrm>
            <a:off x="2226407" y="15141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350" dirty="0"/>
          </a:p>
        </p:txBody>
      </p:sp>
      <p:pic>
        <p:nvPicPr>
          <p:cNvPr id="28" name="Picture 2" descr="「コンカナバリンの構造」の画像検索結果">
            <a:extLst>
              <a:ext uri="{FF2B5EF4-FFF2-40B4-BE49-F238E27FC236}">
                <a16:creationId xmlns:a16="http://schemas.microsoft.com/office/drawing/2014/main" xmlns="" id="{D4A93CB0-0C75-4925-85B1-74020BE89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04544">
            <a:off x="3749034" y="3646808"/>
            <a:ext cx="881979" cy="78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xmlns="" id="{A1F02186-1DAD-4087-B9D0-E247F91F6254}"/>
              </a:ext>
            </a:extLst>
          </p:cNvPr>
          <p:cNvCxnSpPr/>
          <p:nvPr/>
        </p:nvCxnSpPr>
        <p:spPr>
          <a:xfrm>
            <a:off x="4641797" y="2727238"/>
            <a:ext cx="887506" cy="284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xmlns="" id="{0FCAE4A4-1A50-486D-941F-07EB42527BCD}"/>
              </a:ext>
            </a:extLst>
          </p:cNvPr>
          <p:cNvCxnSpPr>
            <a:cxnSpLocks/>
          </p:cNvCxnSpPr>
          <p:nvPr/>
        </p:nvCxnSpPr>
        <p:spPr>
          <a:xfrm>
            <a:off x="4628499" y="2775044"/>
            <a:ext cx="1274141" cy="13737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xmlns="" id="{13D58BFC-C079-45FD-8861-89932DA37AE5}"/>
              </a:ext>
            </a:extLst>
          </p:cNvPr>
          <p:cNvCxnSpPr>
            <a:cxnSpLocks/>
          </p:cNvCxnSpPr>
          <p:nvPr/>
        </p:nvCxnSpPr>
        <p:spPr>
          <a:xfrm flipV="1">
            <a:off x="4449271" y="3058796"/>
            <a:ext cx="2415763" cy="7563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xmlns="" id="{86CDFC18-970B-4479-B2B1-8FEF36EABA07}"/>
              </a:ext>
            </a:extLst>
          </p:cNvPr>
          <p:cNvCxnSpPr>
            <a:cxnSpLocks/>
            <a:endCxn id="9" idx="3"/>
          </p:cNvCxnSpPr>
          <p:nvPr/>
        </p:nvCxnSpPr>
        <p:spPr>
          <a:xfrm flipV="1">
            <a:off x="4555105" y="3847187"/>
            <a:ext cx="2523816" cy="700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図 45">
            <a:extLst>
              <a:ext uri="{FF2B5EF4-FFF2-40B4-BE49-F238E27FC236}">
                <a16:creationId xmlns:a16="http://schemas.microsoft.com/office/drawing/2014/main" xmlns="" id="{53B23488-8A8D-4C8C-9E95-3BA5519CC1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82717">
            <a:off x="6141257" y="2984516"/>
            <a:ext cx="6561143" cy="202278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8F9296B7-D2C9-4A4C-B6A2-DCC2F983AF1F}"/>
              </a:ext>
            </a:extLst>
          </p:cNvPr>
          <p:cNvSpPr txBox="1"/>
          <p:nvPr/>
        </p:nvSpPr>
        <p:spPr>
          <a:xfrm>
            <a:off x="2391274" y="3385446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ja-JP" dirty="0" err="1" smtClean="0"/>
              <a:t>Virus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xmlns="" id="{0CC1B917-F298-401B-9C3F-D2F5C4C063B3}"/>
              </a:ext>
            </a:extLst>
          </p:cNvPr>
          <p:cNvSpPr txBox="1"/>
          <p:nvPr/>
        </p:nvSpPr>
        <p:spPr>
          <a:xfrm>
            <a:off x="2659695" y="115012"/>
            <a:ext cx="4491935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600" b="1" dirty="0" err="1"/>
              <a:t>Lektyny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i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receptory</a:t>
            </a:r>
            <a:endParaRPr kumimoji="1" lang="ja-JP" altLang="en-US" sz="3600" b="1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xmlns="" id="{B4ACCB61-0A36-48C1-97FA-7593DA214BF7}"/>
              </a:ext>
            </a:extLst>
          </p:cNvPr>
          <p:cNvSpPr txBox="1"/>
          <p:nvPr/>
        </p:nvSpPr>
        <p:spPr>
          <a:xfrm>
            <a:off x="1081920" y="932220"/>
            <a:ext cx="734367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err="1"/>
              <a:t>Lektyna</a:t>
            </a:r>
            <a:r>
              <a:rPr lang="en-US" altLang="ja-JP" b="1" dirty="0"/>
              <a:t> to </a:t>
            </a:r>
            <a:r>
              <a:rPr lang="en-US" altLang="ja-JP" b="1" dirty="0" err="1"/>
              <a:t>ogólne</a:t>
            </a:r>
            <a:r>
              <a:rPr lang="en-US" altLang="ja-JP" b="1" dirty="0"/>
              <a:t> </a:t>
            </a:r>
            <a:r>
              <a:rPr lang="en-US" altLang="ja-JP" b="1" dirty="0" err="1"/>
              <a:t>określenie</a:t>
            </a:r>
            <a:r>
              <a:rPr lang="en-US" altLang="ja-JP" b="1" dirty="0"/>
              <a:t> </a:t>
            </a:r>
            <a:r>
              <a:rPr lang="en-US" altLang="ja-JP" b="1" dirty="0" err="1"/>
              <a:t>białek</a:t>
            </a:r>
            <a:r>
              <a:rPr lang="en-US" altLang="ja-JP" b="1" dirty="0"/>
              <a:t> </a:t>
            </a:r>
            <a:r>
              <a:rPr lang="en-US" altLang="ja-JP" b="1" dirty="0" err="1"/>
              <a:t>wiążących</a:t>
            </a:r>
            <a:r>
              <a:rPr lang="en-US" altLang="ja-JP" b="1" dirty="0"/>
              <a:t> </a:t>
            </a:r>
            <a:r>
              <a:rPr lang="en-US" altLang="ja-JP" b="1" dirty="0" err="1"/>
              <a:t>łańcuch</a:t>
            </a:r>
            <a:r>
              <a:rPr lang="en-US" altLang="ja-JP" b="1" dirty="0"/>
              <a:t> </a:t>
            </a:r>
            <a:r>
              <a:rPr lang="en-US" altLang="ja-JP" b="1" dirty="0" err="1" smtClean="0"/>
              <a:t>cukrowy</a:t>
            </a:r>
            <a:endParaRPr lang="en-US" altLang="ja-JP" b="1" dirty="0" smtClean="0"/>
          </a:p>
          <a:p>
            <a:r>
              <a:rPr lang="en-US" altLang="ja-JP" b="1" dirty="0" smtClean="0"/>
              <a:t>Receptor </a:t>
            </a:r>
            <a:r>
              <a:rPr lang="en-US" altLang="ja-JP" b="1" dirty="0"/>
              <a:t>= </a:t>
            </a:r>
            <a:r>
              <a:rPr lang="en-US" altLang="ja-JP" b="1" dirty="0" err="1"/>
              <a:t>miejsce</a:t>
            </a:r>
            <a:r>
              <a:rPr lang="en-US" altLang="ja-JP" b="1" dirty="0"/>
              <a:t>, w </a:t>
            </a:r>
            <a:r>
              <a:rPr lang="en-US" altLang="ja-JP" b="1" dirty="0" err="1"/>
              <a:t>którym</a:t>
            </a:r>
            <a:r>
              <a:rPr lang="en-US" altLang="ja-JP" b="1" dirty="0"/>
              <a:t> </a:t>
            </a:r>
            <a:r>
              <a:rPr lang="en-US" altLang="ja-JP" b="1" dirty="0" err="1"/>
              <a:t>adsorbowany</a:t>
            </a:r>
            <a:r>
              <a:rPr lang="en-US" altLang="ja-JP" b="1" dirty="0"/>
              <a:t> jest </a:t>
            </a:r>
            <a:r>
              <a:rPr lang="en-US" altLang="ja-JP" b="1" dirty="0" err="1"/>
              <a:t>wirus</a:t>
            </a:r>
            <a:r>
              <a:rPr lang="en-US" altLang="ja-JP" b="1" dirty="0"/>
              <a:t> </a:t>
            </a:r>
            <a:r>
              <a:rPr lang="en-US" altLang="ja-JP" b="1" dirty="0" err="1"/>
              <a:t>i</a:t>
            </a:r>
            <a:r>
              <a:rPr lang="en-US" altLang="ja-JP" b="1" dirty="0"/>
              <a:t> </a:t>
            </a:r>
            <a:r>
              <a:rPr lang="en-US" altLang="ja-JP" b="1" dirty="0" err="1"/>
              <a:t>alergen</a:t>
            </a:r>
            <a:endParaRPr kumimoji="1" lang="ja-JP" altLang="en-US" b="1" u="sng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xmlns="" id="{E0045492-FC30-4CB2-870F-94583626B382}"/>
              </a:ext>
            </a:extLst>
          </p:cNvPr>
          <p:cNvSpPr txBox="1"/>
          <p:nvPr/>
        </p:nvSpPr>
        <p:spPr>
          <a:xfrm>
            <a:off x="2065660" y="4431013"/>
            <a:ext cx="36856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/>
              <a:t>Lektyny</a:t>
            </a:r>
            <a:r>
              <a:rPr lang="en-US" altLang="ja-JP" dirty="0"/>
              <a:t> </a:t>
            </a:r>
            <a:r>
              <a:rPr lang="en-US" altLang="ja-JP" dirty="0" err="1"/>
              <a:t>podzielone</a:t>
            </a:r>
            <a:r>
              <a:rPr lang="en-US" altLang="ja-JP" dirty="0"/>
              <a:t> </a:t>
            </a:r>
            <a:r>
              <a:rPr lang="en-US" altLang="ja-JP" dirty="0" err="1" smtClean="0"/>
              <a:t>na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klasa</a:t>
            </a:r>
            <a:r>
              <a:rPr lang="en-US" altLang="ja-JP" dirty="0" smtClean="0"/>
              <a:t> </a:t>
            </a:r>
          </a:p>
          <a:p>
            <a:r>
              <a:rPr lang="en-US" altLang="ja-JP" dirty="0" err="1" smtClean="0"/>
              <a:t>trzecia</a:t>
            </a:r>
            <a:r>
              <a:rPr lang="en-US" altLang="ja-JP" dirty="0" smtClean="0"/>
              <a:t> </a:t>
            </a:r>
            <a:r>
              <a:rPr lang="en-US" altLang="ja-JP" dirty="0"/>
              <a:t>(</a:t>
            </a:r>
            <a:r>
              <a:rPr lang="en-US" altLang="ja-JP" dirty="0" err="1"/>
              <a:t>grupa</a:t>
            </a:r>
            <a:r>
              <a:rPr lang="en-US" altLang="ja-JP" dirty="0"/>
              <a:t> </a:t>
            </a:r>
            <a:r>
              <a:rPr lang="en-US" altLang="ja-JP" dirty="0" err="1"/>
              <a:t>wiążąca</a:t>
            </a:r>
            <a:r>
              <a:rPr lang="en-US" altLang="ja-JP" dirty="0"/>
              <a:t> </a:t>
            </a:r>
            <a:r>
              <a:rPr lang="en-US" altLang="ja-JP" dirty="0" err="1"/>
              <a:t>mannozę</a:t>
            </a:r>
            <a:r>
              <a:rPr lang="en-US" altLang="ja-JP" dirty="0" smtClean="0"/>
              <a:t>)</a:t>
            </a:r>
          </a:p>
          <a:p>
            <a:r>
              <a:rPr lang="en-US" altLang="ja-JP" dirty="0" err="1" smtClean="0"/>
              <a:t>Tylko</a:t>
            </a:r>
            <a:r>
              <a:rPr lang="en-US" altLang="ja-JP" dirty="0"/>
              <a:t>!!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xmlns="" id="{E000C945-EED1-46F6-9C37-508ED8ADBACA}"/>
              </a:ext>
            </a:extLst>
          </p:cNvPr>
          <p:cNvSpPr txBox="1"/>
          <p:nvPr/>
        </p:nvSpPr>
        <p:spPr>
          <a:xfrm>
            <a:off x="6103111" y="1733133"/>
            <a:ext cx="32599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ja-JP" altLang="en-US" dirty="0"/>
          </a:p>
          <a:p>
            <a:r>
              <a:rPr lang="en-US" altLang="ja-JP" dirty="0" err="1" smtClean="0"/>
              <a:t>Kwas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sialowy</a:t>
            </a:r>
            <a:endParaRPr lang="en-US" altLang="ja-JP" dirty="0" smtClean="0"/>
          </a:p>
          <a:p>
            <a:r>
              <a:rPr lang="en-US" altLang="ja-JP" dirty="0" smtClean="0"/>
              <a:t>      </a:t>
            </a:r>
            <a:r>
              <a:rPr lang="en-US" altLang="ja-JP" dirty="0" err="1" smtClean="0"/>
              <a:t>Galaktoza</a:t>
            </a:r>
            <a:endParaRPr lang="en-US" altLang="ja-JP" dirty="0" smtClean="0"/>
          </a:p>
          <a:p>
            <a:r>
              <a:rPr lang="en-US" altLang="ja-JP" dirty="0" smtClean="0"/>
              <a:t>                   </a:t>
            </a:r>
            <a:r>
              <a:rPr lang="en-US" altLang="ja-JP" dirty="0" err="1" smtClean="0"/>
              <a:t>Glukoza</a:t>
            </a:r>
            <a:endParaRPr lang="en-US" altLang="ja-JP" dirty="0" smtClean="0"/>
          </a:p>
          <a:p>
            <a:r>
              <a:rPr kumimoji="1" lang="en-US" altLang="ja-JP" dirty="0" smtClean="0"/>
              <a:t>                       </a:t>
            </a:r>
            <a:r>
              <a:rPr lang="en-US" dirty="0" err="1"/>
              <a:t>Glukozamina</a:t>
            </a:r>
            <a:endParaRPr lang="en-US" dirty="0"/>
          </a:p>
          <a:p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xmlns="" id="{FF652463-06C0-45BA-8874-C865AAA6B597}"/>
              </a:ext>
            </a:extLst>
          </p:cNvPr>
          <p:cNvSpPr txBox="1"/>
          <p:nvPr/>
        </p:nvSpPr>
        <p:spPr>
          <a:xfrm>
            <a:off x="8693580" y="3711651"/>
            <a:ext cx="241765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err="1"/>
              <a:t>Komórki</a:t>
            </a:r>
            <a:r>
              <a:rPr lang="en-US" altLang="ja-JP" dirty="0"/>
              <a:t> </a:t>
            </a:r>
            <a:r>
              <a:rPr lang="en-US" altLang="ja-JP" dirty="0" err="1"/>
              <a:t>nabłonkowe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37721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xmlns="" id="{60C9A6C3-7F42-4CBC-8F8E-88D1BCAF7549}"/>
              </a:ext>
            </a:extLst>
          </p:cNvPr>
          <p:cNvGrpSpPr/>
          <p:nvPr/>
        </p:nvGrpSpPr>
        <p:grpSpPr>
          <a:xfrm>
            <a:off x="2430351" y="1926629"/>
            <a:ext cx="3651137" cy="2685461"/>
            <a:chOff x="812053" y="1431895"/>
            <a:chExt cx="3375272" cy="2252133"/>
          </a:xfrm>
        </p:grpSpPr>
        <p:pic>
          <p:nvPicPr>
            <p:cNvPr id="191" name="図 190">
              <a:extLst>
                <a:ext uri="{FF2B5EF4-FFF2-40B4-BE49-F238E27FC236}">
                  <a16:creationId xmlns:a16="http://schemas.microsoft.com/office/drawing/2014/main" xmlns="" id="{3EB56D77-B929-4D8B-8451-2DEE8BD52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053" y="1431895"/>
              <a:ext cx="3375272" cy="2252133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</p:pic>
        <p:sp>
          <p:nvSpPr>
            <p:cNvPr id="192" name="星: 32 pt 191">
              <a:extLst>
                <a:ext uri="{FF2B5EF4-FFF2-40B4-BE49-F238E27FC236}">
                  <a16:creationId xmlns:a16="http://schemas.microsoft.com/office/drawing/2014/main" xmlns="" id="{BFA4657C-A6FF-4893-B5C6-8144F9474936}"/>
                </a:ext>
              </a:extLst>
            </p:cNvPr>
            <p:cNvSpPr/>
            <p:nvPr/>
          </p:nvSpPr>
          <p:spPr>
            <a:xfrm>
              <a:off x="1376294" y="1923355"/>
              <a:ext cx="1569660" cy="1311966"/>
            </a:xfrm>
            <a:prstGeom prst="star32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93" name="テキスト ボックス 192">
              <a:extLst>
                <a:ext uri="{FF2B5EF4-FFF2-40B4-BE49-F238E27FC236}">
                  <a16:creationId xmlns:a16="http://schemas.microsoft.com/office/drawing/2014/main" xmlns="" id="{91FFBF94-1C5C-42A2-BCBE-D5A78107C7F2}"/>
                </a:ext>
              </a:extLst>
            </p:cNvPr>
            <p:cNvSpPr txBox="1"/>
            <p:nvPr/>
          </p:nvSpPr>
          <p:spPr>
            <a:xfrm>
              <a:off x="1417846" y="2349638"/>
              <a:ext cx="1436244" cy="335548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2000" b="1" dirty="0" err="1"/>
                <a:t>żywy</a:t>
              </a:r>
              <a:r>
                <a:rPr lang="en-US" altLang="ja-JP" sz="2000" b="1" dirty="0"/>
                <a:t> </a:t>
              </a:r>
              <a:r>
                <a:rPr lang="en-US" altLang="ja-JP" sz="2000" b="1" dirty="0" err="1"/>
                <a:t>wirus</a:t>
              </a:r>
              <a:endParaRPr lang="ja-JP" altLang="en-US" sz="2000" b="1" dirty="0"/>
            </a:p>
          </p:txBody>
        </p:sp>
      </p:grpSp>
      <p:pic>
        <p:nvPicPr>
          <p:cNvPr id="1030" name="図 1029">
            <a:extLst>
              <a:ext uri="{FF2B5EF4-FFF2-40B4-BE49-F238E27FC236}">
                <a16:creationId xmlns:a16="http://schemas.microsoft.com/office/drawing/2014/main" xmlns="" id="{21546506-7D84-404F-9A56-F98216DC0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968" y="4898757"/>
            <a:ext cx="10161318" cy="1186062"/>
          </a:xfrm>
          <a:prstGeom prst="rect">
            <a:avLst/>
          </a:prstGeom>
        </p:spPr>
      </p:pic>
      <p:pic>
        <p:nvPicPr>
          <p:cNvPr id="151" name="Picture 2" descr="「コンカナバリンの構造」の画像検索結果">
            <a:extLst>
              <a:ext uri="{FF2B5EF4-FFF2-40B4-BE49-F238E27FC236}">
                <a16:creationId xmlns:a16="http://schemas.microsoft.com/office/drawing/2014/main" xmlns="" id="{E838C4E0-ABEA-4D3B-B77F-0B69AF84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04544">
            <a:off x="8994285" y="3526167"/>
            <a:ext cx="1036115" cy="92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xmlns="" id="{B62F449C-E860-4932-A26D-3FA6E4CA84D6}"/>
              </a:ext>
            </a:extLst>
          </p:cNvPr>
          <p:cNvGrpSpPr/>
          <p:nvPr/>
        </p:nvGrpSpPr>
        <p:grpSpPr>
          <a:xfrm rot="5763835">
            <a:off x="3453053" y="4489126"/>
            <a:ext cx="1770050" cy="798089"/>
            <a:chOff x="2132421" y="1265483"/>
            <a:chExt cx="7158990" cy="3515871"/>
          </a:xfrm>
        </p:grpSpPr>
        <p:sp>
          <p:nvSpPr>
            <p:cNvPr id="4" name="ひし形 3">
              <a:extLst>
                <a:ext uri="{FF2B5EF4-FFF2-40B4-BE49-F238E27FC236}">
                  <a16:creationId xmlns:a16="http://schemas.microsoft.com/office/drawing/2014/main" xmlns="" id="{AB526A17-8209-48C6-BDAB-807384E357AB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5" name="楕円 4">
              <a:extLst>
                <a:ext uri="{FF2B5EF4-FFF2-40B4-BE49-F238E27FC236}">
                  <a16:creationId xmlns:a16="http://schemas.microsoft.com/office/drawing/2014/main" xmlns="" id="{9EDCB205-4DC8-4677-A805-824A81D3AAD8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" name="楕円 5">
              <a:extLst>
                <a:ext uri="{FF2B5EF4-FFF2-40B4-BE49-F238E27FC236}">
                  <a16:creationId xmlns:a16="http://schemas.microsoft.com/office/drawing/2014/main" xmlns="" id="{A1C65951-D242-4CC1-B15F-6ABBAD5DDF50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7" name="楕円 6">
              <a:extLst>
                <a:ext uri="{FF2B5EF4-FFF2-40B4-BE49-F238E27FC236}">
                  <a16:creationId xmlns:a16="http://schemas.microsoft.com/office/drawing/2014/main" xmlns="" id="{BD916076-669F-4CAA-AAD6-AEF04F238E9B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" name="楕円 7">
              <a:extLst>
                <a:ext uri="{FF2B5EF4-FFF2-40B4-BE49-F238E27FC236}">
                  <a16:creationId xmlns:a16="http://schemas.microsoft.com/office/drawing/2014/main" xmlns="" id="{BB28580C-C170-4B68-B4DE-26EDF3FCD6CF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" name="楕円 8">
              <a:extLst>
                <a:ext uri="{FF2B5EF4-FFF2-40B4-BE49-F238E27FC236}">
                  <a16:creationId xmlns:a16="http://schemas.microsoft.com/office/drawing/2014/main" xmlns="" id="{E2A35556-EC03-4D2D-8B98-D51F3AE96989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xmlns="" id="{42592EDB-14B7-4F29-B930-C00DA77D1310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" name="楕円 12">
              <a:extLst>
                <a:ext uri="{FF2B5EF4-FFF2-40B4-BE49-F238E27FC236}">
                  <a16:creationId xmlns:a16="http://schemas.microsoft.com/office/drawing/2014/main" xmlns="" id="{874456C2-3E3D-417B-B839-68AD9969464A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" name="楕円 13">
              <a:extLst>
                <a:ext uri="{FF2B5EF4-FFF2-40B4-BE49-F238E27FC236}">
                  <a16:creationId xmlns:a16="http://schemas.microsoft.com/office/drawing/2014/main" xmlns="" id="{1D07A721-9320-45E7-AA52-63AFAB9A7CEA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xmlns="" id="{53799CF0-51A7-4910-AD5C-25713459C327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" name="ひし形 15">
              <a:extLst>
                <a:ext uri="{FF2B5EF4-FFF2-40B4-BE49-F238E27FC236}">
                  <a16:creationId xmlns:a16="http://schemas.microsoft.com/office/drawing/2014/main" xmlns="" id="{267F43A1-7372-49D5-AF68-2D38960632B4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xmlns="" id="{81EE9457-00B6-489B-86AC-EDFD90BC9873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xmlns="" id="{ECD24EBA-E99D-4B9B-A0E0-39D57C7BE04F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9" name="楕円 18">
              <a:extLst>
                <a:ext uri="{FF2B5EF4-FFF2-40B4-BE49-F238E27FC236}">
                  <a16:creationId xmlns:a16="http://schemas.microsoft.com/office/drawing/2014/main" xmlns="" id="{E136C49E-9583-4692-8894-19B797034EB5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20" name="楕円 19">
              <a:extLst>
                <a:ext uri="{FF2B5EF4-FFF2-40B4-BE49-F238E27FC236}">
                  <a16:creationId xmlns:a16="http://schemas.microsoft.com/office/drawing/2014/main" xmlns="" id="{120DD75D-C962-4839-9145-A894FAAA33E8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xmlns="" id="{B85A9E07-D970-4A2E-8F92-727CAAC12DE8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xmlns="" id="{24998B0C-424A-4963-AE1F-B9CC947E7D61}"/>
              </a:ext>
            </a:extLst>
          </p:cNvPr>
          <p:cNvGrpSpPr/>
          <p:nvPr/>
        </p:nvGrpSpPr>
        <p:grpSpPr>
          <a:xfrm rot="4080887">
            <a:off x="4537550" y="4255411"/>
            <a:ext cx="1770050" cy="798089"/>
            <a:chOff x="2132421" y="1265483"/>
            <a:chExt cx="7158990" cy="3515871"/>
          </a:xfrm>
        </p:grpSpPr>
        <p:sp>
          <p:nvSpPr>
            <p:cNvPr id="26" name="ひし形 25">
              <a:extLst>
                <a:ext uri="{FF2B5EF4-FFF2-40B4-BE49-F238E27FC236}">
                  <a16:creationId xmlns:a16="http://schemas.microsoft.com/office/drawing/2014/main" xmlns="" id="{7B1332FD-E3ED-469B-8113-F3E5AD9079E6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7" name="楕円 26">
              <a:extLst>
                <a:ext uri="{FF2B5EF4-FFF2-40B4-BE49-F238E27FC236}">
                  <a16:creationId xmlns:a16="http://schemas.microsoft.com/office/drawing/2014/main" xmlns="" id="{0ED070BC-0222-47DE-A805-5816C792BBBA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8" name="楕円 27">
              <a:extLst>
                <a:ext uri="{FF2B5EF4-FFF2-40B4-BE49-F238E27FC236}">
                  <a16:creationId xmlns:a16="http://schemas.microsoft.com/office/drawing/2014/main" xmlns="" id="{F442532E-E233-4D82-B3DF-95B87A88B792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xmlns="" id="{5DFDF3CE-CC12-4CBD-914A-C7CBCCD3EC9C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30" name="楕円 29">
              <a:extLst>
                <a:ext uri="{FF2B5EF4-FFF2-40B4-BE49-F238E27FC236}">
                  <a16:creationId xmlns:a16="http://schemas.microsoft.com/office/drawing/2014/main" xmlns="" id="{6151FE2F-7F48-4E1C-993C-2C0A46D09922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31" name="楕円 30">
              <a:extLst>
                <a:ext uri="{FF2B5EF4-FFF2-40B4-BE49-F238E27FC236}">
                  <a16:creationId xmlns:a16="http://schemas.microsoft.com/office/drawing/2014/main" xmlns="" id="{FCE3B65B-D283-4CE3-9852-51D30EC043C0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32" name="楕円 31">
              <a:extLst>
                <a:ext uri="{FF2B5EF4-FFF2-40B4-BE49-F238E27FC236}">
                  <a16:creationId xmlns:a16="http://schemas.microsoft.com/office/drawing/2014/main" xmlns="" id="{567F7F54-24F3-4657-A044-152B18E53E8F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33" name="楕円 32">
              <a:extLst>
                <a:ext uri="{FF2B5EF4-FFF2-40B4-BE49-F238E27FC236}">
                  <a16:creationId xmlns:a16="http://schemas.microsoft.com/office/drawing/2014/main" xmlns="" id="{4573B4BF-C6DC-494A-952D-F3AC3546881C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xmlns="" id="{BD723CAF-0A02-4A41-947F-30FE1ED3FE15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35" name="楕円 34">
              <a:extLst>
                <a:ext uri="{FF2B5EF4-FFF2-40B4-BE49-F238E27FC236}">
                  <a16:creationId xmlns:a16="http://schemas.microsoft.com/office/drawing/2014/main" xmlns="" id="{61158546-1FF3-42C5-AF68-CC84333AD10A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36" name="ひし形 35">
              <a:extLst>
                <a:ext uri="{FF2B5EF4-FFF2-40B4-BE49-F238E27FC236}">
                  <a16:creationId xmlns:a16="http://schemas.microsoft.com/office/drawing/2014/main" xmlns="" id="{4DF024D8-3BCB-412B-9657-E6BEAD28E589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37" name="楕円 36">
              <a:extLst>
                <a:ext uri="{FF2B5EF4-FFF2-40B4-BE49-F238E27FC236}">
                  <a16:creationId xmlns:a16="http://schemas.microsoft.com/office/drawing/2014/main" xmlns="" id="{3A0DB4E4-AF11-4F70-90B5-EE8935CCB9F6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38" name="楕円 37">
              <a:extLst>
                <a:ext uri="{FF2B5EF4-FFF2-40B4-BE49-F238E27FC236}">
                  <a16:creationId xmlns:a16="http://schemas.microsoft.com/office/drawing/2014/main" xmlns="" id="{D74F5966-2A7E-425C-A4ED-F0D2B5BEF0F5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39" name="楕円 38">
              <a:extLst>
                <a:ext uri="{FF2B5EF4-FFF2-40B4-BE49-F238E27FC236}">
                  <a16:creationId xmlns:a16="http://schemas.microsoft.com/office/drawing/2014/main" xmlns="" id="{D03C087F-7C1F-4101-98B9-EAE0F65DA8AC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40" name="楕円 39">
              <a:extLst>
                <a:ext uri="{FF2B5EF4-FFF2-40B4-BE49-F238E27FC236}">
                  <a16:creationId xmlns:a16="http://schemas.microsoft.com/office/drawing/2014/main" xmlns="" id="{408EDBCC-3E0B-4104-BF34-B3DC6E1A54FA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41" name="楕円 40">
              <a:extLst>
                <a:ext uri="{FF2B5EF4-FFF2-40B4-BE49-F238E27FC236}">
                  <a16:creationId xmlns:a16="http://schemas.microsoft.com/office/drawing/2014/main" xmlns="" id="{97E36BBB-7962-4217-B605-78D62B8982B4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xmlns="" id="{DBBBEC33-EDAC-4C5C-B1FF-DF4FB93DC6D6}"/>
              </a:ext>
            </a:extLst>
          </p:cNvPr>
          <p:cNvGrpSpPr/>
          <p:nvPr/>
        </p:nvGrpSpPr>
        <p:grpSpPr>
          <a:xfrm rot="3525575">
            <a:off x="9075250" y="4429017"/>
            <a:ext cx="1770050" cy="798089"/>
            <a:chOff x="2132421" y="1265483"/>
            <a:chExt cx="7158990" cy="3515871"/>
          </a:xfrm>
        </p:grpSpPr>
        <p:sp>
          <p:nvSpPr>
            <p:cNvPr id="43" name="ひし形 42">
              <a:extLst>
                <a:ext uri="{FF2B5EF4-FFF2-40B4-BE49-F238E27FC236}">
                  <a16:creationId xmlns:a16="http://schemas.microsoft.com/office/drawing/2014/main" xmlns="" id="{D3DEE25A-5D96-4780-BCDD-1AAA32C3F570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44" name="楕円 43">
              <a:extLst>
                <a:ext uri="{FF2B5EF4-FFF2-40B4-BE49-F238E27FC236}">
                  <a16:creationId xmlns:a16="http://schemas.microsoft.com/office/drawing/2014/main" xmlns="" id="{34D4115E-8C65-43D2-B075-198875FA1432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45" name="楕円 44">
              <a:extLst>
                <a:ext uri="{FF2B5EF4-FFF2-40B4-BE49-F238E27FC236}">
                  <a16:creationId xmlns:a16="http://schemas.microsoft.com/office/drawing/2014/main" xmlns="" id="{A477CA60-205F-4DEB-9DD4-E5A84FB04A44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46" name="楕円 45">
              <a:extLst>
                <a:ext uri="{FF2B5EF4-FFF2-40B4-BE49-F238E27FC236}">
                  <a16:creationId xmlns:a16="http://schemas.microsoft.com/office/drawing/2014/main" xmlns="" id="{D4D0BDCF-8BAC-4ACA-A6F8-C7B1809CE82A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47" name="楕円 46">
              <a:extLst>
                <a:ext uri="{FF2B5EF4-FFF2-40B4-BE49-F238E27FC236}">
                  <a16:creationId xmlns:a16="http://schemas.microsoft.com/office/drawing/2014/main" xmlns="" id="{684D4BFB-C428-44A4-9FFD-6A0F6DEC6401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48" name="楕円 47">
              <a:extLst>
                <a:ext uri="{FF2B5EF4-FFF2-40B4-BE49-F238E27FC236}">
                  <a16:creationId xmlns:a16="http://schemas.microsoft.com/office/drawing/2014/main" xmlns="" id="{B4CD3ADA-1790-4C2C-9C9E-6A1179CB4408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49" name="楕円 48">
              <a:extLst>
                <a:ext uri="{FF2B5EF4-FFF2-40B4-BE49-F238E27FC236}">
                  <a16:creationId xmlns:a16="http://schemas.microsoft.com/office/drawing/2014/main" xmlns="" id="{A9D7D84A-F9BC-4E38-9F3D-5EFBB728A0A5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50" name="楕円 49">
              <a:extLst>
                <a:ext uri="{FF2B5EF4-FFF2-40B4-BE49-F238E27FC236}">
                  <a16:creationId xmlns:a16="http://schemas.microsoft.com/office/drawing/2014/main" xmlns="" id="{2357BF08-FC37-4203-814D-C7AE3F0D8BAD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51" name="楕円 50">
              <a:extLst>
                <a:ext uri="{FF2B5EF4-FFF2-40B4-BE49-F238E27FC236}">
                  <a16:creationId xmlns:a16="http://schemas.microsoft.com/office/drawing/2014/main" xmlns="" id="{E25F28D3-CE06-4041-826F-282F9871648A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52" name="楕円 51">
              <a:extLst>
                <a:ext uri="{FF2B5EF4-FFF2-40B4-BE49-F238E27FC236}">
                  <a16:creationId xmlns:a16="http://schemas.microsoft.com/office/drawing/2014/main" xmlns="" id="{7DB83D2E-418C-48D2-8F12-434D0D04DDAB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53" name="ひし形 52">
              <a:extLst>
                <a:ext uri="{FF2B5EF4-FFF2-40B4-BE49-F238E27FC236}">
                  <a16:creationId xmlns:a16="http://schemas.microsoft.com/office/drawing/2014/main" xmlns="" id="{A67B17AB-036C-4E49-A269-E7819F2BB926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54" name="楕円 53">
              <a:extLst>
                <a:ext uri="{FF2B5EF4-FFF2-40B4-BE49-F238E27FC236}">
                  <a16:creationId xmlns:a16="http://schemas.microsoft.com/office/drawing/2014/main" xmlns="" id="{D5D93D9E-328D-46CB-B874-DE09EA0CA7D0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55" name="楕円 54">
              <a:extLst>
                <a:ext uri="{FF2B5EF4-FFF2-40B4-BE49-F238E27FC236}">
                  <a16:creationId xmlns:a16="http://schemas.microsoft.com/office/drawing/2014/main" xmlns="" id="{CAADFFAA-6B10-4556-A3F7-A28B52BD729E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56" name="楕円 55">
              <a:extLst>
                <a:ext uri="{FF2B5EF4-FFF2-40B4-BE49-F238E27FC236}">
                  <a16:creationId xmlns:a16="http://schemas.microsoft.com/office/drawing/2014/main" xmlns="" id="{6F800D48-8432-45F9-AFA8-52010B2F2F7A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57" name="楕円 56">
              <a:extLst>
                <a:ext uri="{FF2B5EF4-FFF2-40B4-BE49-F238E27FC236}">
                  <a16:creationId xmlns:a16="http://schemas.microsoft.com/office/drawing/2014/main" xmlns="" id="{99525B7E-BBD1-4814-937A-E27E63A1FBEF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58" name="楕円 57">
              <a:extLst>
                <a:ext uri="{FF2B5EF4-FFF2-40B4-BE49-F238E27FC236}">
                  <a16:creationId xmlns:a16="http://schemas.microsoft.com/office/drawing/2014/main" xmlns="" id="{A41B2DD9-0B22-41A0-930F-F536876EF591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pic>
        <p:nvPicPr>
          <p:cNvPr id="145" name="Picture 2" descr="「コンカナバリンの構造」の画像検索結果">
            <a:extLst>
              <a:ext uri="{FF2B5EF4-FFF2-40B4-BE49-F238E27FC236}">
                <a16:creationId xmlns:a16="http://schemas.microsoft.com/office/drawing/2014/main" xmlns="" id="{F1D4B905-1704-411A-8E99-D84A6DAA6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86041">
            <a:off x="7103943" y="3654562"/>
            <a:ext cx="935483" cy="8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「コンカナバリンの構造」の画像検索結果">
            <a:extLst>
              <a:ext uri="{FF2B5EF4-FFF2-40B4-BE49-F238E27FC236}">
                <a16:creationId xmlns:a16="http://schemas.microsoft.com/office/drawing/2014/main" xmlns="" id="{2F74B55D-CED7-4962-9E87-55948E9A7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61228">
            <a:off x="7943635" y="3620858"/>
            <a:ext cx="1104894" cy="98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xmlns="" id="{DA7BCD5A-F7A2-40E8-8C65-E97A01ABB0EB}"/>
              </a:ext>
            </a:extLst>
          </p:cNvPr>
          <p:cNvGrpSpPr/>
          <p:nvPr/>
        </p:nvGrpSpPr>
        <p:grpSpPr>
          <a:xfrm rot="6477791">
            <a:off x="2303965" y="4541262"/>
            <a:ext cx="1770050" cy="798089"/>
            <a:chOff x="2132421" y="1265483"/>
            <a:chExt cx="7158990" cy="3515871"/>
          </a:xfrm>
        </p:grpSpPr>
        <p:sp>
          <p:nvSpPr>
            <p:cNvPr id="60" name="ひし形 59">
              <a:extLst>
                <a:ext uri="{FF2B5EF4-FFF2-40B4-BE49-F238E27FC236}">
                  <a16:creationId xmlns:a16="http://schemas.microsoft.com/office/drawing/2014/main" xmlns="" id="{847AD811-6641-4E10-838D-3AF86DC95B19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1" name="楕円 60">
              <a:extLst>
                <a:ext uri="{FF2B5EF4-FFF2-40B4-BE49-F238E27FC236}">
                  <a16:creationId xmlns:a16="http://schemas.microsoft.com/office/drawing/2014/main" xmlns="" id="{9B4E1898-617B-44B1-AC80-38AD908381A1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2" name="楕円 61">
              <a:extLst>
                <a:ext uri="{FF2B5EF4-FFF2-40B4-BE49-F238E27FC236}">
                  <a16:creationId xmlns:a16="http://schemas.microsoft.com/office/drawing/2014/main" xmlns="" id="{B20E0939-36D2-4DFA-93FD-973CED8AB403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3" name="楕円 62">
              <a:extLst>
                <a:ext uri="{FF2B5EF4-FFF2-40B4-BE49-F238E27FC236}">
                  <a16:creationId xmlns:a16="http://schemas.microsoft.com/office/drawing/2014/main" xmlns="" id="{9674C390-8CC4-465D-94C5-CF50E45DCDDA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4" name="楕円 63">
              <a:extLst>
                <a:ext uri="{FF2B5EF4-FFF2-40B4-BE49-F238E27FC236}">
                  <a16:creationId xmlns:a16="http://schemas.microsoft.com/office/drawing/2014/main" xmlns="" id="{426F6E38-4B34-4049-B08F-E64723F9590E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5" name="楕円 64">
              <a:extLst>
                <a:ext uri="{FF2B5EF4-FFF2-40B4-BE49-F238E27FC236}">
                  <a16:creationId xmlns:a16="http://schemas.microsoft.com/office/drawing/2014/main" xmlns="" id="{21D14827-E3D5-426A-B784-EC43E0672B27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6" name="楕円 65">
              <a:extLst>
                <a:ext uri="{FF2B5EF4-FFF2-40B4-BE49-F238E27FC236}">
                  <a16:creationId xmlns:a16="http://schemas.microsoft.com/office/drawing/2014/main" xmlns="" id="{B913905E-AECA-493A-8D73-5B71ACBA0345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7" name="楕円 66">
              <a:extLst>
                <a:ext uri="{FF2B5EF4-FFF2-40B4-BE49-F238E27FC236}">
                  <a16:creationId xmlns:a16="http://schemas.microsoft.com/office/drawing/2014/main" xmlns="" id="{DA18EA10-DB86-40A1-862F-EEB3D001CD20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8" name="楕円 67">
              <a:extLst>
                <a:ext uri="{FF2B5EF4-FFF2-40B4-BE49-F238E27FC236}">
                  <a16:creationId xmlns:a16="http://schemas.microsoft.com/office/drawing/2014/main" xmlns="" id="{F6DBAFF6-7AF7-49D9-BAC5-F2DED89B067E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9" name="楕円 68">
              <a:extLst>
                <a:ext uri="{FF2B5EF4-FFF2-40B4-BE49-F238E27FC236}">
                  <a16:creationId xmlns:a16="http://schemas.microsoft.com/office/drawing/2014/main" xmlns="" id="{E3A53BFE-9AE3-4124-A724-4173AF8BA1D3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70" name="ひし形 69">
              <a:extLst>
                <a:ext uri="{FF2B5EF4-FFF2-40B4-BE49-F238E27FC236}">
                  <a16:creationId xmlns:a16="http://schemas.microsoft.com/office/drawing/2014/main" xmlns="" id="{93B7C74C-A2EF-4351-888C-D4EAD8122324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71" name="楕円 70">
              <a:extLst>
                <a:ext uri="{FF2B5EF4-FFF2-40B4-BE49-F238E27FC236}">
                  <a16:creationId xmlns:a16="http://schemas.microsoft.com/office/drawing/2014/main" xmlns="" id="{B9EC4E61-0F8D-4587-808E-C44C7308D6E3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72" name="楕円 71">
              <a:extLst>
                <a:ext uri="{FF2B5EF4-FFF2-40B4-BE49-F238E27FC236}">
                  <a16:creationId xmlns:a16="http://schemas.microsoft.com/office/drawing/2014/main" xmlns="" id="{42CBAC77-1378-427C-9BCE-4F8DE963DA9D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73" name="楕円 72">
              <a:extLst>
                <a:ext uri="{FF2B5EF4-FFF2-40B4-BE49-F238E27FC236}">
                  <a16:creationId xmlns:a16="http://schemas.microsoft.com/office/drawing/2014/main" xmlns="" id="{392F116F-B91A-47F3-BC36-14CE1F1ABDBA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74" name="楕円 73">
              <a:extLst>
                <a:ext uri="{FF2B5EF4-FFF2-40B4-BE49-F238E27FC236}">
                  <a16:creationId xmlns:a16="http://schemas.microsoft.com/office/drawing/2014/main" xmlns="" id="{0DEB4159-FBA6-41A3-A9C2-093F3C09BBE3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75" name="楕円 74">
              <a:extLst>
                <a:ext uri="{FF2B5EF4-FFF2-40B4-BE49-F238E27FC236}">
                  <a16:creationId xmlns:a16="http://schemas.microsoft.com/office/drawing/2014/main" xmlns="" id="{3DBC698E-AA02-49EF-8D51-39432481845E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xmlns="" id="{8820F22B-6F2A-46EA-8305-004B9A1382F3}"/>
              </a:ext>
            </a:extLst>
          </p:cNvPr>
          <p:cNvGrpSpPr/>
          <p:nvPr/>
        </p:nvGrpSpPr>
        <p:grpSpPr>
          <a:xfrm rot="4056344">
            <a:off x="7076601" y="4581326"/>
            <a:ext cx="1770050" cy="798089"/>
            <a:chOff x="2132421" y="1265483"/>
            <a:chExt cx="7158990" cy="3515871"/>
          </a:xfrm>
        </p:grpSpPr>
        <p:sp>
          <p:nvSpPr>
            <p:cNvPr id="77" name="ひし形 76">
              <a:extLst>
                <a:ext uri="{FF2B5EF4-FFF2-40B4-BE49-F238E27FC236}">
                  <a16:creationId xmlns:a16="http://schemas.microsoft.com/office/drawing/2014/main" xmlns="" id="{813776B4-1C83-42D9-9987-431C7617ADCB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78" name="楕円 77">
              <a:extLst>
                <a:ext uri="{FF2B5EF4-FFF2-40B4-BE49-F238E27FC236}">
                  <a16:creationId xmlns:a16="http://schemas.microsoft.com/office/drawing/2014/main" xmlns="" id="{0B0E0536-834B-4D57-8C57-0D5ACE05DAE4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79" name="楕円 78">
              <a:extLst>
                <a:ext uri="{FF2B5EF4-FFF2-40B4-BE49-F238E27FC236}">
                  <a16:creationId xmlns:a16="http://schemas.microsoft.com/office/drawing/2014/main" xmlns="" id="{26C3CFEC-E1EE-4216-A441-E3C880D7E314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0" name="楕円 79">
              <a:extLst>
                <a:ext uri="{FF2B5EF4-FFF2-40B4-BE49-F238E27FC236}">
                  <a16:creationId xmlns:a16="http://schemas.microsoft.com/office/drawing/2014/main" xmlns="" id="{A5E438F9-B32D-49D8-9D93-0C34798127D3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1" name="楕円 80">
              <a:extLst>
                <a:ext uri="{FF2B5EF4-FFF2-40B4-BE49-F238E27FC236}">
                  <a16:creationId xmlns:a16="http://schemas.microsoft.com/office/drawing/2014/main" xmlns="" id="{2B53E8C0-29D8-4E0C-AC08-CED45AA5CD07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2" name="楕円 81">
              <a:extLst>
                <a:ext uri="{FF2B5EF4-FFF2-40B4-BE49-F238E27FC236}">
                  <a16:creationId xmlns:a16="http://schemas.microsoft.com/office/drawing/2014/main" xmlns="" id="{9F77370B-A130-4A66-9E82-1EFB83B8F755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3" name="楕円 82">
              <a:extLst>
                <a:ext uri="{FF2B5EF4-FFF2-40B4-BE49-F238E27FC236}">
                  <a16:creationId xmlns:a16="http://schemas.microsoft.com/office/drawing/2014/main" xmlns="" id="{A6543E09-EF4C-48CB-95D3-0577218399AF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4" name="楕円 83">
              <a:extLst>
                <a:ext uri="{FF2B5EF4-FFF2-40B4-BE49-F238E27FC236}">
                  <a16:creationId xmlns:a16="http://schemas.microsoft.com/office/drawing/2014/main" xmlns="" id="{9717DD5D-9228-4151-A6BC-F1B5CC1C3292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5" name="楕円 84">
              <a:extLst>
                <a:ext uri="{FF2B5EF4-FFF2-40B4-BE49-F238E27FC236}">
                  <a16:creationId xmlns:a16="http://schemas.microsoft.com/office/drawing/2014/main" xmlns="" id="{45AB60DC-23AC-4CA2-9A8B-3B23149CF227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6" name="楕円 85">
              <a:extLst>
                <a:ext uri="{FF2B5EF4-FFF2-40B4-BE49-F238E27FC236}">
                  <a16:creationId xmlns:a16="http://schemas.microsoft.com/office/drawing/2014/main" xmlns="" id="{4AF576E8-ED04-4537-9D0E-5536D384A7EE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7" name="ひし形 86">
              <a:extLst>
                <a:ext uri="{FF2B5EF4-FFF2-40B4-BE49-F238E27FC236}">
                  <a16:creationId xmlns:a16="http://schemas.microsoft.com/office/drawing/2014/main" xmlns="" id="{7AC17024-4E08-4621-9D72-0A62E56F2782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8" name="楕円 87">
              <a:extLst>
                <a:ext uri="{FF2B5EF4-FFF2-40B4-BE49-F238E27FC236}">
                  <a16:creationId xmlns:a16="http://schemas.microsoft.com/office/drawing/2014/main" xmlns="" id="{748ADAE5-42D7-4E7F-AEC7-BAE414A7EEEA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89" name="楕円 88">
              <a:extLst>
                <a:ext uri="{FF2B5EF4-FFF2-40B4-BE49-F238E27FC236}">
                  <a16:creationId xmlns:a16="http://schemas.microsoft.com/office/drawing/2014/main" xmlns="" id="{B71E4AC3-C89D-4B20-832D-AC74A2C2E3B0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90" name="楕円 89">
              <a:extLst>
                <a:ext uri="{FF2B5EF4-FFF2-40B4-BE49-F238E27FC236}">
                  <a16:creationId xmlns:a16="http://schemas.microsoft.com/office/drawing/2014/main" xmlns="" id="{99D506AD-9B0D-469F-A58E-93E9297FD74E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91" name="楕円 90">
              <a:extLst>
                <a:ext uri="{FF2B5EF4-FFF2-40B4-BE49-F238E27FC236}">
                  <a16:creationId xmlns:a16="http://schemas.microsoft.com/office/drawing/2014/main" xmlns="" id="{714B333E-E225-4916-A4DF-388B57D67A19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92" name="楕円 91">
              <a:extLst>
                <a:ext uri="{FF2B5EF4-FFF2-40B4-BE49-F238E27FC236}">
                  <a16:creationId xmlns:a16="http://schemas.microsoft.com/office/drawing/2014/main" xmlns="" id="{42F1469D-D830-4CB7-8ABA-CDDF0249571C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xmlns="" id="{1C8B2FF6-EFF7-459E-AC9F-30E64E8F2B20}"/>
              </a:ext>
            </a:extLst>
          </p:cNvPr>
          <p:cNvGrpSpPr/>
          <p:nvPr/>
        </p:nvGrpSpPr>
        <p:grpSpPr>
          <a:xfrm rot="3708549">
            <a:off x="8082467" y="4589872"/>
            <a:ext cx="1770050" cy="798089"/>
            <a:chOff x="2132421" y="1265483"/>
            <a:chExt cx="7158990" cy="3515871"/>
          </a:xfrm>
        </p:grpSpPr>
        <p:sp>
          <p:nvSpPr>
            <p:cNvPr id="94" name="ひし形 93">
              <a:extLst>
                <a:ext uri="{FF2B5EF4-FFF2-40B4-BE49-F238E27FC236}">
                  <a16:creationId xmlns:a16="http://schemas.microsoft.com/office/drawing/2014/main" xmlns="" id="{3C8AE07D-5407-4434-8F64-36856DFCCBE6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5" name="楕円 94">
              <a:extLst>
                <a:ext uri="{FF2B5EF4-FFF2-40B4-BE49-F238E27FC236}">
                  <a16:creationId xmlns:a16="http://schemas.microsoft.com/office/drawing/2014/main" xmlns="" id="{44B1D551-E86E-456A-A27A-5E062AB3BDFF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6" name="楕円 95">
              <a:extLst>
                <a:ext uri="{FF2B5EF4-FFF2-40B4-BE49-F238E27FC236}">
                  <a16:creationId xmlns:a16="http://schemas.microsoft.com/office/drawing/2014/main" xmlns="" id="{4E84AE9E-B10C-47FB-866D-3DD1A0F71525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7" name="楕円 96">
              <a:extLst>
                <a:ext uri="{FF2B5EF4-FFF2-40B4-BE49-F238E27FC236}">
                  <a16:creationId xmlns:a16="http://schemas.microsoft.com/office/drawing/2014/main" xmlns="" id="{95F703B5-953E-4070-AC8E-DE9260E8577C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8" name="楕円 97">
              <a:extLst>
                <a:ext uri="{FF2B5EF4-FFF2-40B4-BE49-F238E27FC236}">
                  <a16:creationId xmlns:a16="http://schemas.microsoft.com/office/drawing/2014/main" xmlns="" id="{4B6AF0B9-CF72-4315-98CD-37DFA4BB1B90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9" name="楕円 98">
              <a:extLst>
                <a:ext uri="{FF2B5EF4-FFF2-40B4-BE49-F238E27FC236}">
                  <a16:creationId xmlns:a16="http://schemas.microsoft.com/office/drawing/2014/main" xmlns="" id="{DC9AED55-0344-4A57-9A32-CA76FC9D92EA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0" name="楕円 99">
              <a:extLst>
                <a:ext uri="{FF2B5EF4-FFF2-40B4-BE49-F238E27FC236}">
                  <a16:creationId xmlns:a16="http://schemas.microsoft.com/office/drawing/2014/main" xmlns="" id="{278CF53D-F4D6-4869-B649-68CEED9B2C96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1" name="楕円 100">
              <a:extLst>
                <a:ext uri="{FF2B5EF4-FFF2-40B4-BE49-F238E27FC236}">
                  <a16:creationId xmlns:a16="http://schemas.microsoft.com/office/drawing/2014/main" xmlns="" id="{DAA80781-1907-4CE2-8FF6-5852B7EC4A19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2" name="楕円 101">
              <a:extLst>
                <a:ext uri="{FF2B5EF4-FFF2-40B4-BE49-F238E27FC236}">
                  <a16:creationId xmlns:a16="http://schemas.microsoft.com/office/drawing/2014/main" xmlns="" id="{26A30CBA-55C6-469F-8647-BB0F432A445B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3" name="楕円 102">
              <a:extLst>
                <a:ext uri="{FF2B5EF4-FFF2-40B4-BE49-F238E27FC236}">
                  <a16:creationId xmlns:a16="http://schemas.microsoft.com/office/drawing/2014/main" xmlns="" id="{A5DEE90D-FC2E-41F4-93DF-330F1D2F8C58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4" name="ひし形 103">
              <a:extLst>
                <a:ext uri="{FF2B5EF4-FFF2-40B4-BE49-F238E27FC236}">
                  <a16:creationId xmlns:a16="http://schemas.microsoft.com/office/drawing/2014/main" xmlns="" id="{D52C60F0-651A-4D7E-A4CA-FF62483DC127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5" name="楕円 104">
              <a:extLst>
                <a:ext uri="{FF2B5EF4-FFF2-40B4-BE49-F238E27FC236}">
                  <a16:creationId xmlns:a16="http://schemas.microsoft.com/office/drawing/2014/main" xmlns="" id="{658A5A03-1A9C-4196-817E-B512B9A6152E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06" name="楕円 105">
              <a:extLst>
                <a:ext uri="{FF2B5EF4-FFF2-40B4-BE49-F238E27FC236}">
                  <a16:creationId xmlns:a16="http://schemas.microsoft.com/office/drawing/2014/main" xmlns="" id="{FE1C7053-9BCF-431E-B88D-3836C9C00602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07" name="楕円 106">
              <a:extLst>
                <a:ext uri="{FF2B5EF4-FFF2-40B4-BE49-F238E27FC236}">
                  <a16:creationId xmlns:a16="http://schemas.microsoft.com/office/drawing/2014/main" xmlns="" id="{46D5EB07-C656-4296-91F7-426E8CDB426E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08" name="楕円 107">
              <a:extLst>
                <a:ext uri="{FF2B5EF4-FFF2-40B4-BE49-F238E27FC236}">
                  <a16:creationId xmlns:a16="http://schemas.microsoft.com/office/drawing/2014/main" xmlns="" id="{46B42A17-7826-4C9E-9B1D-67D31188167A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09" name="楕円 108">
              <a:extLst>
                <a:ext uri="{FF2B5EF4-FFF2-40B4-BE49-F238E27FC236}">
                  <a16:creationId xmlns:a16="http://schemas.microsoft.com/office/drawing/2014/main" xmlns="" id="{05360385-2142-456E-A73A-FD30C77AC901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pic>
        <p:nvPicPr>
          <p:cNvPr id="149" name="Picture 2" descr="「コンカナバリンの構造」の画像検索結果">
            <a:extLst>
              <a:ext uri="{FF2B5EF4-FFF2-40B4-BE49-F238E27FC236}">
                <a16:creationId xmlns:a16="http://schemas.microsoft.com/office/drawing/2014/main" xmlns="" id="{03262C46-0226-40E4-B125-B0F4F7CBB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14220">
            <a:off x="6273413" y="3656257"/>
            <a:ext cx="976373" cy="86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xmlns="" id="{65C81141-31DD-4555-94D7-DB45EC348C23}"/>
              </a:ext>
            </a:extLst>
          </p:cNvPr>
          <p:cNvGrpSpPr/>
          <p:nvPr/>
        </p:nvGrpSpPr>
        <p:grpSpPr>
          <a:xfrm rot="4898276">
            <a:off x="6053740" y="4667806"/>
            <a:ext cx="1770050" cy="798089"/>
            <a:chOff x="2132421" y="1265483"/>
            <a:chExt cx="7158990" cy="3515871"/>
          </a:xfrm>
        </p:grpSpPr>
        <p:sp>
          <p:nvSpPr>
            <p:cNvPr id="111" name="ひし形 110">
              <a:extLst>
                <a:ext uri="{FF2B5EF4-FFF2-40B4-BE49-F238E27FC236}">
                  <a16:creationId xmlns:a16="http://schemas.microsoft.com/office/drawing/2014/main" xmlns="" id="{BA478BD4-1D18-4A14-BF6F-FFDEEBC83E5B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2" name="楕円 111">
              <a:extLst>
                <a:ext uri="{FF2B5EF4-FFF2-40B4-BE49-F238E27FC236}">
                  <a16:creationId xmlns:a16="http://schemas.microsoft.com/office/drawing/2014/main" xmlns="" id="{4F8F54A5-42D2-4AFA-A336-9D0E3C22DA16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3" name="楕円 112">
              <a:extLst>
                <a:ext uri="{FF2B5EF4-FFF2-40B4-BE49-F238E27FC236}">
                  <a16:creationId xmlns:a16="http://schemas.microsoft.com/office/drawing/2014/main" xmlns="" id="{D7E2758E-78CB-4D99-926D-9CF10A406679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4" name="楕円 113">
              <a:extLst>
                <a:ext uri="{FF2B5EF4-FFF2-40B4-BE49-F238E27FC236}">
                  <a16:creationId xmlns:a16="http://schemas.microsoft.com/office/drawing/2014/main" xmlns="" id="{932248D5-B3DA-4107-8A50-9F4FDDE75F11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5" name="楕円 114">
              <a:extLst>
                <a:ext uri="{FF2B5EF4-FFF2-40B4-BE49-F238E27FC236}">
                  <a16:creationId xmlns:a16="http://schemas.microsoft.com/office/drawing/2014/main" xmlns="" id="{9D6B2D87-9E3F-46A9-91E6-3786636E71D7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6" name="楕円 115">
              <a:extLst>
                <a:ext uri="{FF2B5EF4-FFF2-40B4-BE49-F238E27FC236}">
                  <a16:creationId xmlns:a16="http://schemas.microsoft.com/office/drawing/2014/main" xmlns="" id="{A5DBE2D5-E390-4174-8DB4-ADA776349A54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7" name="楕円 116">
              <a:extLst>
                <a:ext uri="{FF2B5EF4-FFF2-40B4-BE49-F238E27FC236}">
                  <a16:creationId xmlns:a16="http://schemas.microsoft.com/office/drawing/2014/main" xmlns="" id="{AB07C8FA-D244-4B55-B702-A91C43BA7431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8" name="楕円 117">
              <a:extLst>
                <a:ext uri="{FF2B5EF4-FFF2-40B4-BE49-F238E27FC236}">
                  <a16:creationId xmlns:a16="http://schemas.microsoft.com/office/drawing/2014/main" xmlns="" id="{D5CABE6D-CEFC-4396-B092-86AFCD476A41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9" name="楕円 118">
              <a:extLst>
                <a:ext uri="{FF2B5EF4-FFF2-40B4-BE49-F238E27FC236}">
                  <a16:creationId xmlns:a16="http://schemas.microsoft.com/office/drawing/2014/main" xmlns="" id="{9D95558C-E1A3-418A-B2A5-996927DC1E14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0" name="楕円 119">
              <a:extLst>
                <a:ext uri="{FF2B5EF4-FFF2-40B4-BE49-F238E27FC236}">
                  <a16:creationId xmlns:a16="http://schemas.microsoft.com/office/drawing/2014/main" xmlns="" id="{397BC901-8975-4179-AF86-4F9D55DFA43F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1" name="ひし形 120">
              <a:extLst>
                <a:ext uri="{FF2B5EF4-FFF2-40B4-BE49-F238E27FC236}">
                  <a16:creationId xmlns:a16="http://schemas.microsoft.com/office/drawing/2014/main" xmlns="" id="{2373F835-9C41-46BD-A489-8D4F86107F5E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2" name="楕円 121">
              <a:extLst>
                <a:ext uri="{FF2B5EF4-FFF2-40B4-BE49-F238E27FC236}">
                  <a16:creationId xmlns:a16="http://schemas.microsoft.com/office/drawing/2014/main" xmlns="" id="{0EAA7009-62BB-40AB-894B-7F3FC52C4407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23" name="楕円 122">
              <a:extLst>
                <a:ext uri="{FF2B5EF4-FFF2-40B4-BE49-F238E27FC236}">
                  <a16:creationId xmlns:a16="http://schemas.microsoft.com/office/drawing/2014/main" xmlns="" id="{CC113D60-55A3-4392-9108-5189D71DC69B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24" name="楕円 123">
              <a:extLst>
                <a:ext uri="{FF2B5EF4-FFF2-40B4-BE49-F238E27FC236}">
                  <a16:creationId xmlns:a16="http://schemas.microsoft.com/office/drawing/2014/main" xmlns="" id="{A78094B6-C94B-4E53-A289-A2DCE61BBDE8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25" name="楕円 124">
              <a:extLst>
                <a:ext uri="{FF2B5EF4-FFF2-40B4-BE49-F238E27FC236}">
                  <a16:creationId xmlns:a16="http://schemas.microsoft.com/office/drawing/2014/main" xmlns="" id="{4986CE7F-71C3-459D-9899-C3A5C69E50F6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26" name="楕円 125">
              <a:extLst>
                <a:ext uri="{FF2B5EF4-FFF2-40B4-BE49-F238E27FC236}">
                  <a16:creationId xmlns:a16="http://schemas.microsoft.com/office/drawing/2014/main" xmlns="" id="{E5536369-FC5D-4411-87A8-C1B7AEFE3179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xmlns="" id="{8B43D77B-2842-4A04-B8EC-DA66D1AE68BF}"/>
              </a:ext>
            </a:extLst>
          </p:cNvPr>
          <p:cNvGrpSpPr/>
          <p:nvPr/>
        </p:nvGrpSpPr>
        <p:grpSpPr>
          <a:xfrm rot="7483384">
            <a:off x="1435882" y="4238930"/>
            <a:ext cx="1770050" cy="798089"/>
            <a:chOff x="2132421" y="1265483"/>
            <a:chExt cx="7158990" cy="3515871"/>
          </a:xfrm>
        </p:grpSpPr>
        <p:sp>
          <p:nvSpPr>
            <p:cNvPr id="154" name="ひし形 153">
              <a:extLst>
                <a:ext uri="{FF2B5EF4-FFF2-40B4-BE49-F238E27FC236}">
                  <a16:creationId xmlns:a16="http://schemas.microsoft.com/office/drawing/2014/main" xmlns="" id="{A3BA78EC-4A24-42BC-9441-AA5A319016F1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5" name="楕円 154">
              <a:extLst>
                <a:ext uri="{FF2B5EF4-FFF2-40B4-BE49-F238E27FC236}">
                  <a16:creationId xmlns:a16="http://schemas.microsoft.com/office/drawing/2014/main" xmlns="" id="{9EA134DB-1098-4816-A697-BD82FB974DFE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6" name="楕円 155">
              <a:extLst>
                <a:ext uri="{FF2B5EF4-FFF2-40B4-BE49-F238E27FC236}">
                  <a16:creationId xmlns:a16="http://schemas.microsoft.com/office/drawing/2014/main" xmlns="" id="{2280D32A-3A6E-4A90-851F-6189E701D3DB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7" name="楕円 156">
              <a:extLst>
                <a:ext uri="{FF2B5EF4-FFF2-40B4-BE49-F238E27FC236}">
                  <a16:creationId xmlns:a16="http://schemas.microsoft.com/office/drawing/2014/main" xmlns="" id="{3C22D085-AA30-4769-89E9-49E861E9212A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8" name="楕円 157">
              <a:extLst>
                <a:ext uri="{FF2B5EF4-FFF2-40B4-BE49-F238E27FC236}">
                  <a16:creationId xmlns:a16="http://schemas.microsoft.com/office/drawing/2014/main" xmlns="" id="{A2D94E20-5962-4A89-8E87-4E2D3DB3CB80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9" name="楕円 158">
              <a:extLst>
                <a:ext uri="{FF2B5EF4-FFF2-40B4-BE49-F238E27FC236}">
                  <a16:creationId xmlns:a16="http://schemas.microsoft.com/office/drawing/2014/main" xmlns="" id="{38EF80D8-4403-4EE4-88B5-4E920FD6879A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0" name="楕円 159">
              <a:extLst>
                <a:ext uri="{FF2B5EF4-FFF2-40B4-BE49-F238E27FC236}">
                  <a16:creationId xmlns:a16="http://schemas.microsoft.com/office/drawing/2014/main" xmlns="" id="{CA006CB1-7CF4-4251-A614-44C5619D9C71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1" name="楕円 160">
              <a:extLst>
                <a:ext uri="{FF2B5EF4-FFF2-40B4-BE49-F238E27FC236}">
                  <a16:creationId xmlns:a16="http://schemas.microsoft.com/office/drawing/2014/main" xmlns="" id="{8737E7D2-CC0F-4D87-AC94-3435444A7228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2" name="楕円 161">
              <a:extLst>
                <a:ext uri="{FF2B5EF4-FFF2-40B4-BE49-F238E27FC236}">
                  <a16:creationId xmlns:a16="http://schemas.microsoft.com/office/drawing/2014/main" xmlns="" id="{07B9F9B7-3719-4826-A2BF-73C38EDAA506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3" name="楕円 162">
              <a:extLst>
                <a:ext uri="{FF2B5EF4-FFF2-40B4-BE49-F238E27FC236}">
                  <a16:creationId xmlns:a16="http://schemas.microsoft.com/office/drawing/2014/main" xmlns="" id="{F839EDDF-3B37-4449-ABC0-8F99425BCF15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4" name="ひし形 163">
              <a:extLst>
                <a:ext uri="{FF2B5EF4-FFF2-40B4-BE49-F238E27FC236}">
                  <a16:creationId xmlns:a16="http://schemas.microsoft.com/office/drawing/2014/main" xmlns="" id="{9E50662B-3209-4B2F-8E8B-450476E87B36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5" name="楕円 164">
              <a:extLst>
                <a:ext uri="{FF2B5EF4-FFF2-40B4-BE49-F238E27FC236}">
                  <a16:creationId xmlns:a16="http://schemas.microsoft.com/office/drawing/2014/main" xmlns="" id="{4B9C3EA5-D1AB-4F7D-80C6-6917F4C4D5BA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66" name="楕円 165">
              <a:extLst>
                <a:ext uri="{FF2B5EF4-FFF2-40B4-BE49-F238E27FC236}">
                  <a16:creationId xmlns:a16="http://schemas.microsoft.com/office/drawing/2014/main" xmlns="" id="{BD1B2606-F822-4C01-946B-A5D1C06EC36B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67" name="楕円 166">
              <a:extLst>
                <a:ext uri="{FF2B5EF4-FFF2-40B4-BE49-F238E27FC236}">
                  <a16:creationId xmlns:a16="http://schemas.microsoft.com/office/drawing/2014/main" xmlns="" id="{280E224D-C928-44BE-936D-9DA2960C18BA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68" name="楕円 167">
              <a:extLst>
                <a:ext uri="{FF2B5EF4-FFF2-40B4-BE49-F238E27FC236}">
                  <a16:creationId xmlns:a16="http://schemas.microsoft.com/office/drawing/2014/main" xmlns="" id="{05F1DC05-C273-41F5-A857-F99DDF137FE3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  <p:sp>
          <p:nvSpPr>
            <p:cNvPr id="169" name="楕円 168">
              <a:extLst>
                <a:ext uri="{FF2B5EF4-FFF2-40B4-BE49-F238E27FC236}">
                  <a16:creationId xmlns:a16="http://schemas.microsoft.com/office/drawing/2014/main" xmlns="" id="{A5763030-A3A4-4611-A60E-1FACBDEE4F5C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pic>
        <p:nvPicPr>
          <p:cNvPr id="170" name="図 169">
            <a:extLst>
              <a:ext uri="{FF2B5EF4-FFF2-40B4-BE49-F238E27FC236}">
                <a16:creationId xmlns:a16="http://schemas.microsoft.com/office/drawing/2014/main" xmlns="" id="{83551DB8-8395-4972-98CA-A24C5FD02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378" y="1254431"/>
            <a:ext cx="3501207" cy="2336162"/>
          </a:xfrm>
          <a:prstGeom prst="rect">
            <a:avLst/>
          </a:prstGeom>
        </p:spPr>
      </p:pic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xmlns="" id="{32CDCA32-9176-4303-9652-3482EB93CC38}"/>
              </a:ext>
            </a:extLst>
          </p:cNvPr>
          <p:cNvSpPr txBox="1"/>
          <p:nvPr/>
        </p:nvSpPr>
        <p:spPr>
          <a:xfrm>
            <a:off x="2396400" y="1076190"/>
            <a:ext cx="219803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dirty="0" err="1">
                <a:latin typeface="Arial" charset="0"/>
                <a:ea typeface="Arial" charset="0"/>
                <a:cs typeface="Arial" charset="0"/>
              </a:rPr>
              <a:t>Brak</a:t>
            </a:r>
            <a:r>
              <a:rPr lang="en-US" altLang="ja-JP" sz="2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ja-JP" sz="2400" dirty="0" err="1">
                <a:latin typeface="Arial" charset="0"/>
                <a:ea typeface="Arial" charset="0"/>
                <a:cs typeface="Arial" charset="0"/>
              </a:rPr>
              <a:t>leczenia</a:t>
            </a:r>
            <a:r>
              <a:rPr lang="ja-JP" altLang="en-US" sz="2400" dirty="0" smtClean="0">
                <a:latin typeface="Arial" charset="0"/>
                <a:ea typeface="Arial" charset="0"/>
                <a:cs typeface="Arial" charset="0"/>
              </a:rPr>
              <a:t>  </a:t>
            </a:r>
            <a:endParaRPr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5" name="矢印: 上カーブ 1024">
            <a:extLst>
              <a:ext uri="{FF2B5EF4-FFF2-40B4-BE49-F238E27FC236}">
                <a16:creationId xmlns:a16="http://schemas.microsoft.com/office/drawing/2014/main" xmlns="" id="{59A6113F-8F4A-4907-856D-3566B4F4E1A0}"/>
              </a:ext>
            </a:extLst>
          </p:cNvPr>
          <p:cNvSpPr/>
          <p:nvPr/>
        </p:nvSpPr>
        <p:spPr>
          <a:xfrm rot="19211976">
            <a:off x="7325364" y="2026932"/>
            <a:ext cx="3657977" cy="1317110"/>
          </a:xfrm>
          <a:prstGeom prst="curved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>
              <a:solidFill>
                <a:schemeClr val="tx1"/>
              </a:solidFill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xmlns="" id="{E7A712A3-AE21-4B73-BBAF-D1FEFC2CF5FD}"/>
              </a:ext>
            </a:extLst>
          </p:cNvPr>
          <p:cNvSpPr txBox="1"/>
          <p:nvPr/>
        </p:nvSpPr>
        <p:spPr>
          <a:xfrm>
            <a:off x="7031798" y="1050147"/>
            <a:ext cx="3655168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dirty="0" err="1">
                <a:latin typeface="Arial" charset="0"/>
                <a:ea typeface="Arial" charset="0"/>
                <a:cs typeface="Arial" charset="0"/>
              </a:rPr>
              <a:t>Leczenie</a:t>
            </a:r>
            <a:r>
              <a:rPr lang="en-US" altLang="ja-JP" sz="2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ja-JP" sz="2400" dirty="0" err="1" smtClean="0">
                <a:latin typeface="Arial" charset="0"/>
                <a:ea typeface="Arial" charset="0"/>
                <a:cs typeface="Arial" charset="0"/>
              </a:rPr>
              <a:t>lektyną</a:t>
            </a:r>
            <a:r>
              <a:rPr lang="en-US" altLang="ja-JP" sz="2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ja-JP" sz="2400" dirty="0" err="1">
                <a:latin typeface="Arial" charset="0"/>
                <a:ea typeface="Arial" charset="0"/>
                <a:cs typeface="Arial" charset="0"/>
              </a:rPr>
              <a:t>klasy</a:t>
            </a:r>
            <a:r>
              <a:rPr lang="en-US" altLang="ja-JP" sz="2400" dirty="0">
                <a:latin typeface="Arial" charset="0"/>
                <a:ea typeface="Arial" charset="0"/>
                <a:cs typeface="Arial" charset="0"/>
              </a:rPr>
              <a:t> 3</a:t>
            </a:r>
            <a:endParaRPr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8" name="テキスト ボックス 1027">
            <a:extLst>
              <a:ext uri="{FF2B5EF4-FFF2-40B4-BE49-F238E27FC236}">
                <a16:creationId xmlns:a16="http://schemas.microsoft.com/office/drawing/2014/main" xmlns="" id="{053148C5-206C-4264-96FA-30C309D31A2A}"/>
              </a:ext>
            </a:extLst>
          </p:cNvPr>
          <p:cNvSpPr txBox="1"/>
          <p:nvPr/>
        </p:nvSpPr>
        <p:spPr>
          <a:xfrm>
            <a:off x="9669235" y="3401389"/>
            <a:ext cx="6383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0" dirty="0" err="1"/>
              <a:t>ConA</a:t>
            </a:r>
            <a:endParaRPr lang="ja-JP" altLang="en-US" sz="1350" dirty="0"/>
          </a:p>
        </p:txBody>
      </p:sp>
      <p:sp>
        <p:nvSpPr>
          <p:cNvPr id="152" name="ひし形 151">
            <a:extLst>
              <a:ext uri="{FF2B5EF4-FFF2-40B4-BE49-F238E27FC236}">
                <a16:creationId xmlns:a16="http://schemas.microsoft.com/office/drawing/2014/main" xmlns="" id="{7AA7CA40-30D1-4DC3-9B3D-2103EA3F5097}"/>
              </a:ext>
            </a:extLst>
          </p:cNvPr>
          <p:cNvSpPr/>
          <p:nvPr/>
        </p:nvSpPr>
        <p:spPr>
          <a:xfrm rot="4080887">
            <a:off x="4800251" y="4026933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1" name="ひし形 170">
            <a:extLst>
              <a:ext uri="{FF2B5EF4-FFF2-40B4-BE49-F238E27FC236}">
                <a16:creationId xmlns:a16="http://schemas.microsoft.com/office/drawing/2014/main" xmlns="" id="{6BFA25A4-34F2-44F4-901C-DE979BC61CE9}"/>
              </a:ext>
            </a:extLst>
          </p:cNvPr>
          <p:cNvSpPr/>
          <p:nvPr/>
        </p:nvSpPr>
        <p:spPr>
          <a:xfrm rot="4080887">
            <a:off x="4587847" y="4058717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2" name="ひし形 171">
            <a:extLst>
              <a:ext uri="{FF2B5EF4-FFF2-40B4-BE49-F238E27FC236}">
                <a16:creationId xmlns:a16="http://schemas.microsoft.com/office/drawing/2014/main" xmlns="" id="{F8D5C18F-7D2A-44E5-8448-0ABDE6A102B0}"/>
              </a:ext>
            </a:extLst>
          </p:cNvPr>
          <p:cNvSpPr/>
          <p:nvPr/>
        </p:nvSpPr>
        <p:spPr>
          <a:xfrm rot="4080887">
            <a:off x="4016030" y="4061012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4" name="ひし形 173">
            <a:extLst>
              <a:ext uri="{FF2B5EF4-FFF2-40B4-BE49-F238E27FC236}">
                <a16:creationId xmlns:a16="http://schemas.microsoft.com/office/drawing/2014/main" xmlns="" id="{BBE4F233-2A38-4850-8776-F4B3FD0A7F98}"/>
              </a:ext>
            </a:extLst>
          </p:cNvPr>
          <p:cNvSpPr/>
          <p:nvPr/>
        </p:nvSpPr>
        <p:spPr>
          <a:xfrm rot="4080887">
            <a:off x="3586592" y="4190546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5" name="ひし形 174">
            <a:extLst>
              <a:ext uri="{FF2B5EF4-FFF2-40B4-BE49-F238E27FC236}">
                <a16:creationId xmlns:a16="http://schemas.microsoft.com/office/drawing/2014/main" xmlns="" id="{DD026C32-4976-48C8-A475-EF3F2DF13EF9}"/>
              </a:ext>
            </a:extLst>
          </p:cNvPr>
          <p:cNvSpPr/>
          <p:nvPr/>
        </p:nvSpPr>
        <p:spPr>
          <a:xfrm rot="4080887">
            <a:off x="2987938" y="4059716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6" name="ひし形 175">
            <a:extLst>
              <a:ext uri="{FF2B5EF4-FFF2-40B4-BE49-F238E27FC236}">
                <a16:creationId xmlns:a16="http://schemas.microsoft.com/office/drawing/2014/main" xmlns="" id="{DE53F6C1-092C-41AA-B14A-EF82F9562FF2}"/>
              </a:ext>
            </a:extLst>
          </p:cNvPr>
          <p:cNvSpPr/>
          <p:nvPr/>
        </p:nvSpPr>
        <p:spPr>
          <a:xfrm rot="4080887">
            <a:off x="2873119" y="4043164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7" name="ひし形 176">
            <a:extLst>
              <a:ext uri="{FF2B5EF4-FFF2-40B4-BE49-F238E27FC236}">
                <a16:creationId xmlns:a16="http://schemas.microsoft.com/office/drawing/2014/main" xmlns="" id="{DC1A7461-5F5B-4B96-9D20-53B39C7F3154}"/>
              </a:ext>
            </a:extLst>
          </p:cNvPr>
          <p:cNvSpPr/>
          <p:nvPr/>
        </p:nvSpPr>
        <p:spPr>
          <a:xfrm rot="4080887">
            <a:off x="2374707" y="3760277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8" name="ひし形 177">
            <a:extLst>
              <a:ext uri="{FF2B5EF4-FFF2-40B4-BE49-F238E27FC236}">
                <a16:creationId xmlns:a16="http://schemas.microsoft.com/office/drawing/2014/main" xmlns="" id="{6CF395D1-E44C-4E42-B9E9-E96E7EA67975}"/>
              </a:ext>
            </a:extLst>
          </p:cNvPr>
          <p:cNvSpPr/>
          <p:nvPr/>
        </p:nvSpPr>
        <p:spPr>
          <a:xfrm rot="4080887">
            <a:off x="6471347" y="4283817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9" name="ひし形 178">
            <a:extLst>
              <a:ext uri="{FF2B5EF4-FFF2-40B4-BE49-F238E27FC236}">
                <a16:creationId xmlns:a16="http://schemas.microsoft.com/office/drawing/2014/main" xmlns="" id="{83325273-58F2-46A8-AF50-DC717B864245}"/>
              </a:ext>
            </a:extLst>
          </p:cNvPr>
          <p:cNvSpPr/>
          <p:nvPr/>
        </p:nvSpPr>
        <p:spPr>
          <a:xfrm rot="4080887">
            <a:off x="9230864" y="4255937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80" name="ひし形 179">
            <a:extLst>
              <a:ext uri="{FF2B5EF4-FFF2-40B4-BE49-F238E27FC236}">
                <a16:creationId xmlns:a16="http://schemas.microsoft.com/office/drawing/2014/main" xmlns="" id="{0C4AC547-9EE1-4FBE-932C-DC618845196A}"/>
              </a:ext>
            </a:extLst>
          </p:cNvPr>
          <p:cNvSpPr/>
          <p:nvPr/>
        </p:nvSpPr>
        <p:spPr>
          <a:xfrm rot="4080887">
            <a:off x="8752452" y="4102643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81" name="ひし形 180">
            <a:extLst>
              <a:ext uri="{FF2B5EF4-FFF2-40B4-BE49-F238E27FC236}">
                <a16:creationId xmlns:a16="http://schemas.microsoft.com/office/drawing/2014/main" xmlns="" id="{90DD77C0-497B-41A1-9AA9-D92F13D9EB70}"/>
              </a:ext>
            </a:extLst>
          </p:cNvPr>
          <p:cNvSpPr/>
          <p:nvPr/>
        </p:nvSpPr>
        <p:spPr>
          <a:xfrm rot="4080887">
            <a:off x="8252744" y="4391914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82" name="ひし形 181">
            <a:extLst>
              <a:ext uri="{FF2B5EF4-FFF2-40B4-BE49-F238E27FC236}">
                <a16:creationId xmlns:a16="http://schemas.microsoft.com/office/drawing/2014/main" xmlns="" id="{9DF2D2EB-99A9-4C3D-8F3D-EA9CEFC82D0C}"/>
              </a:ext>
            </a:extLst>
          </p:cNvPr>
          <p:cNvSpPr/>
          <p:nvPr/>
        </p:nvSpPr>
        <p:spPr>
          <a:xfrm rot="4080887">
            <a:off x="7847988" y="4058717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83" name="ひし形 182">
            <a:extLst>
              <a:ext uri="{FF2B5EF4-FFF2-40B4-BE49-F238E27FC236}">
                <a16:creationId xmlns:a16="http://schemas.microsoft.com/office/drawing/2014/main" xmlns="" id="{E0210229-28C4-472D-8514-A5CFECDC3DDC}"/>
              </a:ext>
            </a:extLst>
          </p:cNvPr>
          <p:cNvSpPr/>
          <p:nvPr/>
        </p:nvSpPr>
        <p:spPr>
          <a:xfrm rot="4080887">
            <a:off x="7341249" y="4304220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84" name="ひし形 183">
            <a:extLst>
              <a:ext uri="{FF2B5EF4-FFF2-40B4-BE49-F238E27FC236}">
                <a16:creationId xmlns:a16="http://schemas.microsoft.com/office/drawing/2014/main" xmlns="" id="{F54F6D9B-AA1F-4D03-991F-75CE6564F7A0}"/>
              </a:ext>
            </a:extLst>
          </p:cNvPr>
          <p:cNvSpPr/>
          <p:nvPr/>
        </p:nvSpPr>
        <p:spPr>
          <a:xfrm rot="4080887">
            <a:off x="6977552" y="4141190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85" name="ひし形 184">
            <a:extLst>
              <a:ext uri="{FF2B5EF4-FFF2-40B4-BE49-F238E27FC236}">
                <a16:creationId xmlns:a16="http://schemas.microsoft.com/office/drawing/2014/main" xmlns="" id="{26130CF5-4DA5-4B84-ADEA-28A56D2DA74E}"/>
              </a:ext>
            </a:extLst>
          </p:cNvPr>
          <p:cNvSpPr/>
          <p:nvPr/>
        </p:nvSpPr>
        <p:spPr>
          <a:xfrm rot="4080887">
            <a:off x="9677120" y="3903019"/>
            <a:ext cx="213900" cy="212537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EDFC74CD-B697-4AB9-8E8A-AC8712779365}"/>
              </a:ext>
            </a:extLst>
          </p:cNvPr>
          <p:cNvSpPr txBox="1"/>
          <p:nvPr/>
        </p:nvSpPr>
        <p:spPr>
          <a:xfrm>
            <a:off x="6865634" y="3443990"/>
            <a:ext cx="3329758" cy="415498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100" b="1" dirty="0" err="1"/>
              <a:t>Zapobieganie</a:t>
            </a:r>
            <a:r>
              <a:rPr lang="en-US" altLang="ja-JP" sz="2100" b="1" dirty="0"/>
              <a:t> </a:t>
            </a:r>
            <a:r>
              <a:rPr lang="en-US" altLang="ja-JP" sz="2100" b="1" dirty="0" err="1"/>
              <a:t>infekcjom</a:t>
            </a:r>
            <a:endParaRPr lang="ja-JP" altLang="en-US" sz="2100" b="1" dirty="0"/>
          </a:p>
        </p:txBody>
      </p:sp>
      <p:pic>
        <p:nvPicPr>
          <p:cNvPr id="186" name="図 185">
            <a:extLst>
              <a:ext uri="{FF2B5EF4-FFF2-40B4-BE49-F238E27FC236}">
                <a16:creationId xmlns:a16="http://schemas.microsoft.com/office/drawing/2014/main" xmlns="" id="{A0956DE0-95BD-42DD-A9AF-F5B28B790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82" y="4636985"/>
            <a:ext cx="879651" cy="586943"/>
          </a:xfrm>
          <a:prstGeom prst="rect">
            <a:avLst/>
          </a:prstGeom>
        </p:spPr>
      </p:pic>
      <p:pic>
        <p:nvPicPr>
          <p:cNvPr id="187" name="図 186">
            <a:extLst>
              <a:ext uri="{FF2B5EF4-FFF2-40B4-BE49-F238E27FC236}">
                <a16:creationId xmlns:a16="http://schemas.microsoft.com/office/drawing/2014/main" xmlns="" id="{DCE3B28C-27ED-4CF0-A3BC-A1304DAD123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038" y="5134548"/>
            <a:ext cx="451710" cy="301401"/>
          </a:xfrm>
          <a:prstGeom prst="rect">
            <a:avLst/>
          </a:prstGeom>
        </p:spPr>
      </p:pic>
      <p:pic>
        <p:nvPicPr>
          <p:cNvPr id="188" name="図 187">
            <a:extLst>
              <a:ext uri="{FF2B5EF4-FFF2-40B4-BE49-F238E27FC236}">
                <a16:creationId xmlns:a16="http://schemas.microsoft.com/office/drawing/2014/main" xmlns="" id="{5B37F445-8966-44D1-9271-A13A59A6F6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026" y="1430251"/>
            <a:ext cx="451710" cy="301401"/>
          </a:xfrm>
          <a:prstGeom prst="rect">
            <a:avLst/>
          </a:prstGeom>
        </p:spPr>
      </p:pic>
      <p:pic>
        <p:nvPicPr>
          <p:cNvPr id="189" name="図 188">
            <a:extLst>
              <a:ext uri="{FF2B5EF4-FFF2-40B4-BE49-F238E27FC236}">
                <a16:creationId xmlns:a16="http://schemas.microsoft.com/office/drawing/2014/main" xmlns="" id="{503118A9-2496-4F13-8DFC-EBDF39222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379" y="1795694"/>
            <a:ext cx="879651" cy="586943"/>
          </a:xfrm>
          <a:prstGeom prst="rect">
            <a:avLst/>
          </a:prstGeom>
        </p:spPr>
      </p:pic>
      <p:sp>
        <p:nvSpPr>
          <p:cNvPr id="10" name="星: 32 pt 9">
            <a:extLst>
              <a:ext uri="{FF2B5EF4-FFF2-40B4-BE49-F238E27FC236}">
                <a16:creationId xmlns:a16="http://schemas.microsoft.com/office/drawing/2014/main" xmlns="" id="{4BC60D3B-04E2-4865-A909-CC7CA4DAF0E3}"/>
              </a:ext>
            </a:extLst>
          </p:cNvPr>
          <p:cNvSpPr/>
          <p:nvPr/>
        </p:nvSpPr>
        <p:spPr>
          <a:xfrm>
            <a:off x="3930670" y="4756964"/>
            <a:ext cx="383911" cy="397243"/>
          </a:xfrm>
          <a:prstGeom prst="star3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98" name="星: 32 pt 197">
            <a:extLst>
              <a:ext uri="{FF2B5EF4-FFF2-40B4-BE49-F238E27FC236}">
                <a16:creationId xmlns:a16="http://schemas.microsoft.com/office/drawing/2014/main" xmlns="" id="{A4D244D5-0850-438C-BB03-6C693C8449B6}"/>
              </a:ext>
            </a:extLst>
          </p:cNvPr>
          <p:cNvSpPr/>
          <p:nvPr/>
        </p:nvSpPr>
        <p:spPr>
          <a:xfrm>
            <a:off x="10057452" y="1908442"/>
            <a:ext cx="383911" cy="397243"/>
          </a:xfrm>
          <a:prstGeom prst="star3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99" name="星: 32 pt 198">
            <a:extLst>
              <a:ext uri="{FF2B5EF4-FFF2-40B4-BE49-F238E27FC236}">
                <a16:creationId xmlns:a16="http://schemas.microsoft.com/office/drawing/2014/main" xmlns="" id="{D3E6A48A-8837-47DA-847C-4A8759173672}"/>
              </a:ext>
            </a:extLst>
          </p:cNvPr>
          <p:cNvSpPr/>
          <p:nvPr/>
        </p:nvSpPr>
        <p:spPr>
          <a:xfrm>
            <a:off x="4439699" y="5171219"/>
            <a:ext cx="251433" cy="251369"/>
          </a:xfrm>
          <a:prstGeom prst="star3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200" name="星: 32 pt 199">
            <a:extLst>
              <a:ext uri="{FF2B5EF4-FFF2-40B4-BE49-F238E27FC236}">
                <a16:creationId xmlns:a16="http://schemas.microsoft.com/office/drawing/2014/main" xmlns="" id="{835E0178-0968-4559-8EB1-35EA08F40416}"/>
              </a:ext>
            </a:extLst>
          </p:cNvPr>
          <p:cNvSpPr/>
          <p:nvPr/>
        </p:nvSpPr>
        <p:spPr>
          <a:xfrm>
            <a:off x="10278281" y="1464565"/>
            <a:ext cx="220335" cy="229219"/>
          </a:xfrm>
          <a:prstGeom prst="star3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201" name="星: 32 pt 200">
            <a:extLst>
              <a:ext uri="{FF2B5EF4-FFF2-40B4-BE49-F238E27FC236}">
                <a16:creationId xmlns:a16="http://schemas.microsoft.com/office/drawing/2014/main" xmlns="" id="{6AFFF624-E727-41B2-9D7D-59C191B47B2D}"/>
              </a:ext>
            </a:extLst>
          </p:cNvPr>
          <p:cNvSpPr/>
          <p:nvPr/>
        </p:nvSpPr>
        <p:spPr>
          <a:xfrm>
            <a:off x="7921768" y="1830018"/>
            <a:ext cx="1432039" cy="1228564"/>
          </a:xfrm>
          <a:prstGeom prst="star32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xmlns="" id="{DE9DE22E-CEC3-440A-9839-DEE7D8B2E9F3}"/>
              </a:ext>
            </a:extLst>
          </p:cNvPr>
          <p:cNvSpPr txBox="1"/>
          <p:nvPr/>
        </p:nvSpPr>
        <p:spPr>
          <a:xfrm>
            <a:off x="861766" y="239707"/>
            <a:ext cx="1088952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600" b="1" dirty="0" err="1"/>
              <a:t>Mechanizm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zapobiegania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infekcjom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wirusowym</a:t>
            </a:r>
            <a:endParaRPr kumimoji="1"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11296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xmlns="" id="{60C9A6C3-7F42-4CBC-8F8E-88D1BCAF7549}"/>
              </a:ext>
            </a:extLst>
          </p:cNvPr>
          <p:cNvGrpSpPr/>
          <p:nvPr/>
        </p:nvGrpSpPr>
        <p:grpSpPr>
          <a:xfrm>
            <a:off x="1208467" y="1425837"/>
            <a:ext cx="4868182" cy="3580614"/>
            <a:chOff x="812053" y="1431895"/>
            <a:chExt cx="3375272" cy="2252133"/>
          </a:xfrm>
        </p:grpSpPr>
        <p:pic>
          <p:nvPicPr>
            <p:cNvPr id="191" name="図 190">
              <a:extLst>
                <a:ext uri="{FF2B5EF4-FFF2-40B4-BE49-F238E27FC236}">
                  <a16:creationId xmlns:a16="http://schemas.microsoft.com/office/drawing/2014/main" xmlns="" id="{3EB56D77-B929-4D8B-8451-2DEE8BD52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053" y="1431895"/>
              <a:ext cx="3375272" cy="2252133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</p:pic>
        <p:sp>
          <p:nvSpPr>
            <p:cNvPr id="192" name="星: 32 pt 191">
              <a:extLst>
                <a:ext uri="{FF2B5EF4-FFF2-40B4-BE49-F238E27FC236}">
                  <a16:creationId xmlns:a16="http://schemas.microsoft.com/office/drawing/2014/main" xmlns="" id="{BFA4657C-A6FF-4893-B5C6-8144F9474936}"/>
                </a:ext>
              </a:extLst>
            </p:cNvPr>
            <p:cNvSpPr/>
            <p:nvPr/>
          </p:nvSpPr>
          <p:spPr>
            <a:xfrm>
              <a:off x="1376294" y="1923355"/>
              <a:ext cx="1569660" cy="1311966"/>
            </a:xfrm>
            <a:prstGeom prst="star32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3" name="テキスト ボックス 192">
              <a:extLst>
                <a:ext uri="{FF2B5EF4-FFF2-40B4-BE49-F238E27FC236}">
                  <a16:creationId xmlns:a16="http://schemas.microsoft.com/office/drawing/2014/main" xmlns="" id="{91FFBF94-1C5C-42A2-BCBE-D5A78107C7F2}"/>
                </a:ext>
              </a:extLst>
            </p:cNvPr>
            <p:cNvSpPr txBox="1"/>
            <p:nvPr/>
          </p:nvSpPr>
          <p:spPr>
            <a:xfrm>
              <a:off x="1519910" y="2392263"/>
              <a:ext cx="1099411" cy="29037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/>
                <a:t>Infection</a:t>
              </a:r>
              <a:r>
                <a:rPr kumimoji="1" lang="en-US" altLang="ja-JP" b="1" dirty="0"/>
                <a:t> </a:t>
              </a:r>
              <a:endParaRPr kumimoji="1" lang="ja-JP" altLang="en-US" b="1" dirty="0"/>
            </a:p>
          </p:txBody>
        </p:sp>
      </p:grpSp>
      <p:pic>
        <p:nvPicPr>
          <p:cNvPr id="1030" name="図 1029">
            <a:extLst>
              <a:ext uri="{FF2B5EF4-FFF2-40B4-BE49-F238E27FC236}">
                <a16:creationId xmlns:a16="http://schemas.microsoft.com/office/drawing/2014/main" xmlns="" id="{21546506-7D84-404F-9A56-F98216DC0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7" y="5388676"/>
            <a:ext cx="13548424" cy="1581416"/>
          </a:xfrm>
          <a:prstGeom prst="rect">
            <a:avLst/>
          </a:prstGeom>
        </p:spPr>
      </p:pic>
      <p:pic>
        <p:nvPicPr>
          <p:cNvPr id="151" name="Picture 2" descr="「コンカナバリンの構造」の画像検索結果">
            <a:extLst>
              <a:ext uri="{FF2B5EF4-FFF2-40B4-BE49-F238E27FC236}">
                <a16:creationId xmlns:a16="http://schemas.microsoft.com/office/drawing/2014/main" xmlns="" id="{E838C4E0-ABEA-4D3B-B77F-0B69AF84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04544">
            <a:off x="9960378" y="3558554"/>
            <a:ext cx="1381487" cy="122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xmlns="" id="{B62F449C-E860-4932-A26D-3FA6E4CA84D6}"/>
              </a:ext>
            </a:extLst>
          </p:cNvPr>
          <p:cNvGrpSpPr/>
          <p:nvPr/>
        </p:nvGrpSpPr>
        <p:grpSpPr>
          <a:xfrm rot="5763835">
            <a:off x="2572071" y="4842499"/>
            <a:ext cx="2360066" cy="1064119"/>
            <a:chOff x="2132421" y="1265483"/>
            <a:chExt cx="7158990" cy="3515871"/>
          </a:xfrm>
        </p:grpSpPr>
        <p:sp>
          <p:nvSpPr>
            <p:cNvPr id="4" name="ひし形 3">
              <a:extLst>
                <a:ext uri="{FF2B5EF4-FFF2-40B4-BE49-F238E27FC236}">
                  <a16:creationId xmlns:a16="http://schemas.microsoft.com/office/drawing/2014/main" xmlns="" id="{AB526A17-8209-48C6-BDAB-807384E357AB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楕円 4">
              <a:extLst>
                <a:ext uri="{FF2B5EF4-FFF2-40B4-BE49-F238E27FC236}">
                  <a16:creationId xmlns:a16="http://schemas.microsoft.com/office/drawing/2014/main" xmlns="" id="{9EDCB205-4DC8-4677-A805-824A81D3AAD8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楕円 5">
              <a:extLst>
                <a:ext uri="{FF2B5EF4-FFF2-40B4-BE49-F238E27FC236}">
                  <a16:creationId xmlns:a16="http://schemas.microsoft.com/office/drawing/2014/main" xmlns="" id="{A1C65951-D242-4CC1-B15F-6ABBAD5DDF50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楕円 6">
              <a:extLst>
                <a:ext uri="{FF2B5EF4-FFF2-40B4-BE49-F238E27FC236}">
                  <a16:creationId xmlns:a16="http://schemas.microsoft.com/office/drawing/2014/main" xmlns="" id="{BD916076-669F-4CAA-AAD6-AEF04F238E9B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楕円 7">
              <a:extLst>
                <a:ext uri="{FF2B5EF4-FFF2-40B4-BE49-F238E27FC236}">
                  <a16:creationId xmlns:a16="http://schemas.microsoft.com/office/drawing/2014/main" xmlns="" id="{BB28580C-C170-4B68-B4DE-26EDF3FCD6CF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楕円 8">
              <a:extLst>
                <a:ext uri="{FF2B5EF4-FFF2-40B4-BE49-F238E27FC236}">
                  <a16:creationId xmlns:a16="http://schemas.microsoft.com/office/drawing/2014/main" xmlns="" id="{E2A35556-EC03-4D2D-8B98-D51F3AE96989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xmlns="" id="{42592EDB-14B7-4F29-B930-C00DA77D1310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楕円 12">
              <a:extLst>
                <a:ext uri="{FF2B5EF4-FFF2-40B4-BE49-F238E27FC236}">
                  <a16:creationId xmlns:a16="http://schemas.microsoft.com/office/drawing/2014/main" xmlns="" id="{874456C2-3E3D-417B-B839-68AD9969464A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楕円 13">
              <a:extLst>
                <a:ext uri="{FF2B5EF4-FFF2-40B4-BE49-F238E27FC236}">
                  <a16:creationId xmlns:a16="http://schemas.microsoft.com/office/drawing/2014/main" xmlns="" id="{1D07A721-9320-45E7-AA52-63AFAB9A7CEA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xmlns="" id="{53799CF0-51A7-4910-AD5C-25713459C327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ひし形 15">
              <a:extLst>
                <a:ext uri="{FF2B5EF4-FFF2-40B4-BE49-F238E27FC236}">
                  <a16:creationId xmlns:a16="http://schemas.microsoft.com/office/drawing/2014/main" xmlns="" id="{267F43A1-7372-49D5-AF68-2D38960632B4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xmlns="" id="{81EE9457-00B6-489B-86AC-EDFD90BC9873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xmlns="" id="{ECD24EBA-E99D-4B9B-A0E0-39D57C7BE04F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" name="楕円 18">
              <a:extLst>
                <a:ext uri="{FF2B5EF4-FFF2-40B4-BE49-F238E27FC236}">
                  <a16:creationId xmlns:a16="http://schemas.microsoft.com/office/drawing/2014/main" xmlns="" id="{E136C49E-9583-4692-8894-19B797034EB5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" name="楕円 19">
              <a:extLst>
                <a:ext uri="{FF2B5EF4-FFF2-40B4-BE49-F238E27FC236}">
                  <a16:creationId xmlns:a16="http://schemas.microsoft.com/office/drawing/2014/main" xmlns="" id="{120DD75D-C962-4839-9145-A894FAAA33E8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xmlns="" id="{B85A9E07-D970-4A2E-8F92-727CAAC12DE8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xmlns="" id="{24998B0C-424A-4963-AE1F-B9CC947E7D61}"/>
              </a:ext>
            </a:extLst>
          </p:cNvPr>
          <p:cNvGrpSpPr/>
          <p:nvPr/>
        </p:nvGrpSpPr>
        <p:grpSpPr>
          <a:xfrm rot="4080887">
            <a:off x="4018067" y="4530879"/>
            <a:ext cx="2360066" cy="1064119"/>
            <a:chOff x="2132421" y="1265483"/>
            <a:chExt cx="7158990" cy="3515871"/>
          </a:xfrm>
        </p:grpSpPr>
        <p:sp>
          <p:nvSpPr>
            <p:cNvPr id="26" name="ひし形 25">
              <a:extLst>
                <a:ext uri="{FF2B5EF4-FFF2-40B4-BE49-F238E27FC236}">
                  <a16:creationId xmlns:a16="http://schemas.microsoft.com/office/drawing/2014/main" xmlns="" id="{7B1332FD-E3ED-469B-8113-F3E5AD9079E6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楕円 26">
              <a:extLst>
                <a:ext uri="{FF2B5EF4-FFF2-40B4-BE49-F238E27FC236}">
                  <a16:creationId xmlns:a16="http://schemas.microsoft.com/office/drawing/2014/main" xmlns="" id="{0ED070BC-0222-47DE-A805-5816C792BBBA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楕円 27">
              <a:extLst>
                <a:ext uri="{FF2B5EF4-FFF2-40B4-BE49-F238E27FC236}">
                  <a16:creationId xmlns:a16="http://schemas.microsoft.com/office/drawing/2014/main" xmlns="" id="{F442532E-E233-4D82-B3DF-95B87A88B792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xmlns="" id="{5DFDF3CE-CC12-4CBD-914A-C7CBCCD3EC9C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楕円 29">
              <a:extLst>
                <a:ext uri="{FF2B5EF4-FFF2-40B4-BE49-F238E27FC236}">
                  <a16:creationId xmlns:a16="http://schemas.microsoft.com/office/drawing/2014/main" xmlns="" id="{6151FE2F-7F48-4E1C-993C-2C0A46D09922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楕円 30">
              <a:extLst>
                <a:ext uri="{FF2B5EF4-FFF2-40B4-BE49-F238E27FC236}">
                  <a16:creationId xmlns:a16="http://schemas.microsoft.com/office/drawing/2014/main" xmlns="" id="{FCE3B65B-D283-4CE3-9852-51D30EC043C0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楕円 31">
              <a:extLst>
                <a:ext uri="{FF2B5EF4-FFF2-40B4-BE49-F238E27FC236}">
                  <a16:creationId xmlns:a16="http://schemas.microsoft.com/office/drawing/2014/main" xmlns="" id="{567F7F54-24F3-4657-A044-152B18E53E8F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楕円 32">
              <a:extLst>
                <a:ext uri="{FF2B5EF4-FFF2-40B4-BE49-F238E27FC236}">
                  <a16:creationId xmlns:a16="http://schemas.microsoft.com/office/drawing/2014/main" xmlns="" id="{4573B4BF-C6DC-494A-952D-F3AC3546881C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xmlns="" id="{BD723CAF-0A02-4A41-947F-30FE1ED3FE15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楕円 34">
              <a:extLst>
                <a:ext uri="{FF2B5EF4-FFF2-40B4-BE49-F238E27FC236}">
                  <a16:creationId xmlns:a16="http://schemas.microsoft.com/office/drawing/2014/main" xmlns="" id="{61158546-1FF3-42C5-AF68-CC84333AD10A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ひし形 35">
              <a:extLst>
                <a:ext uri="{FF2B5EF4-FFF2-40B4-BE49-F238E27FC236}">
                  <a16:creationId xmlns:a16="http://schemas.microsoft.com/office/drawing/2014/main" xmlns="" id="{4DF024D8-3BCB-412B-9657-E6BEAD28E589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楕円 36">
              <a:extLst>
                <a:ext uri="{FF2B5EF4-FFF2-40B4-BE49-F238E27FC236}">
                  <a16:creationId xmlns:a16="http://schemas.microsoft.com/office/drawing/2014/main" xmlns="" id="{3A0DB4E4-AF11-4F70-90B5-EE8935CCB9F6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8" name="楕円 37">
              <a:extLst>
                <a:ext uri="{FF2B5EF4-FFF2-40B4-BE49-F238E27FC236}">
                  <a16:creationId xmlns:a16="http://schemas.microsoft.com/office/drawing/2014/main" xmlns="" id="{D74F5966-2A7E-425C-A4ED-F0D2B5BEF0F5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9" name="楕円 38">
              <a:extLst>
                <a:ext uri="{FF2B5EF4-FFF2-40B4-BE49-F238E27FC236}">
                  <a16:creationId xmlns:a16="http://schemas.microsoft.com/office/drawing/2014/main" xmlns="" id="{D03C087F-7C1F-4101-98B9-EAE0F65DA8AC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0" name="楕円 39">
              <a:extLst>
                <a:ext uri="{FF2B5EF4-FFF2-40B4-BE49-F238E27FC236}">
                  <a16:creationId xmlns:a16="http://schemas.microsoft.com/office/drawing/2014/main" xmlns="" id="{408EDBCC-3E0B-4104-BF34-B3DC6E1A54FA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1" name="楕円 40">
              <a:extLst>
                <a:ext uri="{FF2B5EF4-FFF2-40B4-BE49-F238E27FC236}">
                  <a16:creationId xmlns:a16="http://schemas.microsoft.com/office/drawing/2014/main" xmlns="" id="{97E36BBB-7962-4217-B605-78D62B8982B4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xmlns="" id="{DBBBEC33-EDAC-4C5C-B1FF-DF4FB93DC6D6}"/>
              </a:ext>
            </a:extLst>
          </p:cNvPr>
          <p:cNvGrpSpPr/>
          <p:nvPr/>
        </p:nvGrpSpPr>
        <p:grpSpPr>
          <a:xfrm rot="3525575">
            <a:off x="10068334" y="4762354"/>
            <a:ext cx="2360066" cy="1064119"/>
            <a:chOff x="2132421" y="1265483"/>
            <a:chExt cx="7158990" cy="3515871"/>
          </a:xfrm>
        </p:grpSpPr>
        <p:sp>
          <p:nvSpPr>
            <p:cNvPr id="43" name="ひし形 42">
              <a:extLst>
                <a:ext uri="{FF2B5EF4-FFF2-40B4-BE49-F238E27FC236}">
                  <a16:creationId xmlns:a16="http://schemas.microsoft.com/office/drawing/2014/main" xmlns="" id="{D3DEE25A-5D96-4780-BCDD-1AAA32C3F570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楕円 43">
              <a:extLst>
                <a:ext uri="{FF2B5EF4-FFF2-40B4-BE49-F238E27FC236}">
                  <a16:creationId xmlns:a16="http://schemas.microsoft.com/office/drawing/2014/main" xmlns="" id="{34D4115E-8C65-43D2-B075-198875FA1432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楕円 44">
              <a:extLst>
                <a:ext uri="{FF2B5EF4-FFF2-40B4-BE49-F238E27FC236}">
                  <a16:creationId xmlns:a16="http://schemas.microsoft.com/office/drawing/2014/main" xmlns="" id="{A477CA60-205F-4DEB-9DD4-E5A84FB04A44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楕円 45">
              <a:extLst>
                <a:ext uri="{FF2B5EF4-FFF2-40B4-BE49-F238E27FC236}">
                  <a16:creationId xmlns:a16="http://schemas.microsoft.com/office/drawing/2014/main" xmlns="" id="{D4D0BDCF-8BAC-4ACA-A6F8-C7B1809CE82A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楕円 46">
              <a:extLst>
                <a:ext uri="{FF2B5EF4-FFF2-40B4-BE49-F238E27FC236}">
                  <a16:creationId xmlns:a16="http://schemas.microsoft.com/office/drawing/2014/main" xmlns="" id="{684D4BFB-C428-44A4-9FFD-6A0F6DEC6401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楕円 47">
              <a:extLst>
                <a:ext uri="{FF2B5EF4-FFF2-40B4-BE49-F238E27FC236}">
                  <a16:creationId xmlns:a16="http://schemas.microsoft.com/office/drawing/2014/main" xmlns="" id="{B4CD3ADA-1790-4C2C-9C9E-6A1179CB4408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楕円 48">
              <a:extLst>
                <a:ext uri="{FF2B5EF4-FFF2-40B4-BE49-F238E27FC236}">
                  <a16:creationId xmlns:a16="http://schemas.microsoft.com/office/drawing/2014/main" xmlns="" id="{A9D7D84A-F9BC-4E38-9F3D-5EFBB728A0A5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楕円 49">
              <a:extLst>
                <a:ext uri="{FF2B5EF4-FFF2-40B4-BE49-F238E27FC236}">
                  <a16:creationId xmlns:a16="http://schemas.microsoft.com/office/drawing/2014/main" xmlns="" id="{2357BF08-FC37-4203-814D-C7AE3F0D8BAD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楕円 50">
              <a:extLst>
                <a:ext uri="{FF2B5EF4-FFF2-40B4-BE49-F238E27FC236}">
                  <a16:creationId xmlns:a16="http://schemas.microsoft.com/office/drawing/2014/main" xmlns="" id="{E25F28D3-CE06-4041-826F-282F9871648A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楕円 51">
              <a:extLst>
                <a:ext uri="{FF2B5EF4-FFF2-40B4-BE49-F238E27FC236}">
                  <a16:creationId xmlns:a16="http://schemas.microsoft.com/office/drawing/2014/main" xmlns="" id="{7DB83D2E-418C-48D2-8F12-434D0D04DDAB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ひし形 52">
              <a:extLst>
                <a:ext uri="{FF2B5EF4-FFF2-40B4-BE49-F238E27FC236}">
                  <a16:creationId xmlns:a16="http://schemas.microsoft.com/office/drawing/2014/main" xmlns="" id="{A67B17AB-036C-4E49-A269-E7819F2BB926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楕円 53">
              <a:extLst>
                <a:ext uri="{FF2B5EF4-FFF2-40B4-BE49-F238E27FC236}">
                  <a16:creationId xmlns:a16="http://schemas.microsoft.com/office/drawing/2014/main" xmlns="" id="{D5D93D9E-328D-46CB-B874-DE09EA0CA7D0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5" name="楕円 54">
              <a:extLst>
                <a:ext uri="{FF2B5EF4-FFF2-40B4-BE49-F238E27FC236}">
                  <a16:creationId xmlns:a16="http://schemas.microsoft.com/office/drawing/2014/main" xmlns="" id="{CAADFFAA-6B10-4556-A3F7-A28B52BD729E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6" name="楕円 55">
              <a:extLst>
                <a:ext uri="{FF2B5EF4-FFF2-40B4-BE49-F238E27FC236}">
                  <a16:creationId xmlns:a16="http://schemas.microsoft.com/office/drawing/2014/main" xmlns="" id="{6F800D48-8432-45F9-AFA8-52010B2F2F7A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7" name="楕円 56">
              <a:extLst>
                <a:ext uri="{FF2B5EF4-FFF2-40B4-BE49-F238E27FC236}">
                  <a16:creationId xmlns:a16="http://schemas.microsoft.com/office/drawing/2014/main" xmlns="" id="{99525B7E-BBD1-4814-937A-E27E63A1FBEF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8" name="楕円 57">
              <a:extLst>
                <a:ext uri="{FF2B5EF4-FFF2-40B4-BE49-F238E27FC236}">
                  <a16:creationId xmlns:a16="http://schemas.microsoft.com/office/drawing/2014/main" xmlns="" id="{A41B2DD9-0B22-41A0-930F-F536876EF591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145" name="Picture 2" descr="「コンカナバリンの構造」の画像検索結果">
            <a:extLst>
              <a:ext uri="{FF2B5EF4-FFF2-40B4-BE49-F238E27FC236}">
                <a16:creationId xmlns:a16="http://schemas.microsoft.com/office/drawing/2014/main" xmlns="" id="{F1D4B905-1704-411A-8E99-D84A6DAA6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86041">
            <a:off x="7439923" y="3729749"/>
            <a:ext cx="1247310" cy="110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「コンカナバリンの構造」の画像検索結果">
            <a:extLst>
              <a:ext uri="{FF2B5EF4-FFF2-40B4-BE49-F238E27FC236}">
                <a16:creationId xmlns:a16="http://schemas.microsoft.com/office/drawing/2014/main" xmlns="" id="{2F74B55D-CED7-4962-9E87-55948E9A7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61228">
            <a:off x="8559513" y="3684810"/>
            <a:ext cx="1473192" cy="130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xmlns="" id="{DA7BCD5A-F7A2-40E8-8C65-E97A01ABB0EB}"/>
              </a:ext>
            </a:extLst>
          </p:cNvPr>
          <p:cNvGrpSpPr/>
          <p:nvPr/>
        </p:nvGrpSpPr>
        <p:grpSpPr>
          <a:xfrm rot="6477791">
            <a:off x="1039954" y="4912014"/>
            <a:ext cx="2360066" cy="1064119"/>
            <a:chOff x="2132421" y="1265483"/>
            <a:chExt cx="7158990" cy="3515871"/>
          </a:xfrm>
        </p:grpSpPr>
        <p:sp>
          <p:nvSpPr>
            <p:cNvPr id="60" name="ひし形 59">
              <a:extLst>
                <a:ext uri="{FF2B5EF4-FFF2-40B4-BE49-F238E27FC236}">
                  <a16:creationId xmlns:a16="http://schemas.microsoft.com/office/drawing/2014/main" xmlns="" id="{847AD811-6641-4E10-838D-3AF86DC95B19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楕円 60">
              <a:extLst>
                <a:ext uri="{FF2B5EF4-FFF2-40B4-BE49-F238E27FC236}">
                  <a16:creationId xmlns:a16="http://schemas.microsoft.com/office/drawing/2014/main" xmlns="" id="{9B4E1898-617B-44B1-AC80-38AD908381A1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楕円 61">
              <a:extLst>
                <a:ext uri="{FF2B5EF4-FFF2-40B4-BE49-F238E27FC236}">
                  <a16:creationId xmlns:a16="http://schemas.microsoft.com/office/drawing/2014/main" xmlns="" id="{B20E0939-36D2-4DFA-93FD-973CED8AB403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楕円 62">
              <a:extLst>
                <a:ext uri="{FF2B5EF4-FFF2-40B4-BE49-F238E27FC236}">
                  <a16:creationId xmlns:a16="http://schemas.microsoft.com/office/drawing/2014/main" xmlns="" id="{9674C390-8CC4-465D-94C5-CF50E45DCDDA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楕円 63">
              <a:extLst>
                <a:ext uri="{FF2B5EF4-FFF2-40B4-BE49-F238E27FC236}">
                  <a16:creationId xmlns:a16="http://schemas.microsoft.com/office/drawing/2014/main" xmlns="" id="{426F6E38-4B34-4049-B08F-E64723F9590E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楕円 64">
              <a:extLst>
                <a:ext uri="{FF2B5EF4-FFF2-40B4-BE49-F238E27FC236}">
                  <a16:creationId xmlns:a16="http://schemas.microsoft.com/office/drawing/2014/main" xmlns="" id="{21D14827-E3D5-426A-B784-EC43E0672B27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楕円 65">
              <a:extLst>
                <a:ext uri="{FF2B5EF4-FFF2-40B4-BE49-F238E27FC236}">
                  <a16:creationId xmlns:a16="http://schemas.microsoft.com/office/drawing/2014/main" xmlns="" id="{B913905E-AECA-493A-8D73-5B71ACBA0345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楕円 66">
              <a:extLst>
                <a:ext uri="{FF2B5EF4-FFF2-40B4-BE49-F238E27FC236}">
                  <a16:creationId xmlns:a16="http://schemas.microsoft.com/office/drawing/2014/main" xmlns="" id="{DA18EA10-DB86-40A1-862F-EEB3D001CD20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楕円 67">
              <a:extLst>
                <a:ext uri="{FF2B5EF4-FFF2-40B4-BE49-F238E27FC236}">
                  <a16:creationId xmlns:a16="http://schemas.microsoft.com/office/drawing/2014/main" xmlns="" id="{F6DBAFF6-7AF7-49D9-BAC5-F2DED89B067E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楕円 68">
              <a:extLst>
                <a:ext uri="{FF2B5EF4-FFF2-40B4-BE49-F238E27FC236}">
                  <a16:creationId xmlns:a16="http://schemas.microsoft.com/office/drawing/2014/main" xmlns="" id="{E3A53BFE-9AE3-4124-A724-4173AF8BA1D3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ひし形 69">
              <a:extLst>
                <a:ext uri="{FF2B5EF4-FFF2-40B4-BE49-F238E27FC236}">
                  <a16:creationId xmlns:a16="http://schemas.microsoft.com/office/drawing/2014/main" xmlns="" id="{93B7C74C-A2EF-4351-888C-D4EAD8122324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楕円 70">
              <a:extLst>
                <a:ext uri="{FF2B5EF4-FFF2-40B4-BE49-F238E27FC236}">
                  <a16:creationId xmlns:a16="http://schemas.microsoft.com/office/drawing/2014/main" xmlns="" id="{B9EC4E61-0F8D-4587-808E-C44C7308D6E3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2" name="楕円 71">
              <a:extLst>
                <a:ext uri="{FF2B5EF4-FFF2-40B4-BE49-F238E27FC236}">
                  <a16:creationId xmlns:a16="http://schemas.microsoft.com/office/drawing/2014/main" xmlns="" id="{42CBAC77-1378-427C-9BCE-4F8DE963DA9D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3" name="楕円 72">
              <a:extLst>
                <a:ext uri="{FF2B5EF4-FFF2-40B4-BE49-F238E27FC236}">
                  <a16:creationId xmlns:a16="http://schemas.microsoft.com/office/drawing/2014/main" xmlns="" id="{392F116F-B91A-47F3-BC36-14CE1F1ABDBA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4" name="楕円 73">
              <a:extLst>
                <a:ext uri="{FF2B5EF4-FFF2-40B4-BE49-F238E27FC236}">
                  <a16:creationId xmlns:a16="http://schemas.microsoft.com/office/drawing/2014/main" xmlns="" id="{0DEB4159-FBA6-41A3-A9C2-093F3C09BBE3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5" name="楕円 74">
              <a:extLst>
                <a:ext uri="{FF2B5EF4-FFF2-40B4-BE49-F238E27FC236}">
                  <a16:creationId xmlns:a16="http://schemas.microsoft.com/office/drawing/2014/main" xmlns="" id="{3DBC698E-AA02-49EF-8D51-39432481845E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xmlns="" id="{8820F22B-6F2A-46EA-8305-004B9A1382F3}"/>
              </a:ext>
            </a:extLst>
          </p:cNvPr>
          <p:cNvGrpSpPr/>
          <p:nvPr/>
        </p:nvGrpSpPr>
        <p:grpSpPr>
          <a:xfrm rot="4056344">
            <a:off x="7403468" y="4965433"/>
            <a:ext cx="2360066" cy="1064119"/>
            <a:chOff x="2132421" y="1265483"/>
            <a:chExt cx="7158990" cy="3515871"/>
          </a:xfrm>
        </p:grpSpPr>
        <p:sp>
          <p:nvSpPr>
            <p:cNvPr id="77" name="ひし形 76">
              <a:extLst>
                <a:ext uri="{FF2B5EF4-FFF2-40B4-BE49-F238E27FC236}">
                  <a16:creationId xmlns:a16="http://schemas.microsoft.com/office/drawing/2014/main" xmlns="" id="{813776B4-1C83-42D9-9987-431C7617ADCB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8" name="楕円 77">
              <a:extLst>
                <a:ext uri="{FF2B5EF4-FFF2-40B4-BE49-F238E27FC236}">
                  <a16:creationId xmlns:a16="http://schemas.microsoft.com/office/drawing/2014/main" xmlns="" id="{0B0E0536-834B-4D57-8C57-0D5ACE05DAE4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" name="楕円 78">
              <a:extLst>
                <a:ext uri="{FF2B5EF4-FFF2-40B4-BE49-F238E27FC236}">
                  <a16:creationId xmlns:a16="http://schemas.microsoft.com/office/drawing/2014/main" xmlns="" id="{26C3CFEC-E1EE-4216-A441-E3C880D7E314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0" name="楕円 79">
              <a:extLst>
                <a:ext uri="{FF2B5EF4-FFF2-40B4-BE49-F238E27FC236}">
                  <a16:creationId xmlns:a16="http://schemas.microsoft.com/office/drawing/2014/main" xmlns="" id="{A5E438F9-B32D-49D8-9D93-0C34798127D3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1" name="楕円 80">
              <a:extLst>
                <a:ext uri="{FF2B5EF4-FFF2-40B4-BE49-F238E27FC236}">
                  <a16:creationId xmlns:a16="http://schemas.microsoft.com/office/drawing/2014/main" xmlns="" id="{2B53E8C0-29D8-4E0C-AC08-CED45AA5CD07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" name="楕円 81">
              <a:extLst>
                <a:ext uri="{FF2B5EF4-FFF2-40B4-BE49-F238E27FC236}">
                  <a16:creationId xmlns:a16="http://schemas.microsoft.com/office/drawing/2014/main" xmlns="" id="{9F77370B-A130-4A66-9E82-1EFB83B8F755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" name="楕円 82">
              <a:extLst>
                <a:ext uri="{FF2B5EF4-FFF2-40B4-BE49-F238E27FC236}">
                  <a16:creationId xmlns:a16="http://schemas.microsoft.com/office/drawing/2014/main" xmlns="" id="{A6543E09-EF4C-48CB-95D3-0577218399AF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" name="楕円 83">
              <a:extLst>
                <a:ext uri="{FF2B5EF4-FFF2-40B4-BE49-F238E27FC236}">
                  <a16:creationId xmlns:a16="http://schemas.microsoft.com/office/drawing/2014/main" xmlns="" id="{9717DD5D-9228-4151-A6BC-F1B5CC1C3292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楕円 84">
              <a:extLst>
                <a:ext uri="{FF2B5EF4-FFF2-40B4-BE49-F238E27FC236}">
                  <a16:creationId xmlns:a16="http://schemas.microsoft.com/office/drawing/2014/main" xmlns="" id="{45AB60DC-23AC-4CA2-9A8B-3B23149CF227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楕円 85">
              <a:extLst>
                <a:ext uri="{FF2B5EF4-FFF2-40B4-BE49-F238E27FC236}">
                  <a16:creationId xmlns:a16="http://schemas.microsoft.com/office/drawing/2014/main" xmlns="" id="{4AF576E8-ED04-4537-9D0E-5536D384A7EE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ひし形 86">
              <a:extLst>
                <a:ext uri="{FF2B5EF4-FFF2-40B4-BE49-F238E27FC236}">
                  <a16:creationId xmlns:a16="http://schemas.microsoft.com/office/drawing/2014/main" xmlns="" id="{7AC17024-4E08-4621-9D72-0A62E56F2782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楕円 87">
              <a:extLst>
                <a:ext uri="{FF2B5EF4-FFF2-40B4-BE49-F238E27FC236}">
                  <a16:creationId xmlns:a16="http://schemas.microsoft.com/office/drawing/2014/main" xmlns="" id="{748ADAE5-42D7-4E7F-AEC7-BAE414A7EEEA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9" name="楕円 88">
              <a:extLst>
                <a:ext uri="{FF2B5EF4-FFF2-40B4-BE49-F238E27FC236}">
                  <a16:creationId xmlns:a16="http://schemas.microsoft.com/office/drawing/2014/main" xmlns="" id="{B71E4AC3-C89D-4B20-832D-AC74A2C2E3B0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0" name="楕円 89">
              <a:extLst>
                <a:ext uri="{FF2B5EF4-FFF2-40B4-BE49-F238E27FC236}">
                  <a16:creationId xmlns:a16="http://schemas.microsoft.com/office/drawing/2014/main" xmlns="" id="{99D506AD-9B0D-469F-A58E-93E9297FD74E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1" name="楕円 90">
              <a:extLst>
                <a:ext uri="{FF2B5EF4-FFF2-40B4-BE49-F238E27FC236}">
                  <a16:creationId xmlns:a16="http://schemas.microsoft.com/office/drawing/2014/main" xmlns="" id="{714B333E-E225-4916-A4DF-388B57D67A19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2" name="楕円 91">
              <a:extLst>
                <a:ext uri="{FF2B5EF4-FFF2-40B4-BE49-F238E27FC236}">
                  <a16:creationId xmlns:a16="http://schemas.microsoft.com/office/drawing/2014/main" xmlns="" id="{42F1469D-D830-4CB7-8ABA-CDDF0249571C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xmlns="" id="{1C8B2FF6-EFF7-459E-AC9F-30E64E8F2B20}"/>
              </a:ext>
            </a:extLst>
          </p:cNvPr>
          <p:cNvGrpSpPr/>
          <p:nvPr/>
        </p:nvGrpSpPr>
        <p:grpSpPr>
          <a:xfrm rot="3708549">
            <a:off x="8744623" y="4976827"/>
            <a:ext cx="2360066" cy="1064119"/>
            <a:chOff x="2132421" y="1265483"/>
            <a:chExt cx="7158990" cy="3515871"/>
          </a:xfrm>
        </p:grpSpPr>
        <p:sp>
          <p:nvSpPr>
            <p:cNvPr id="94" name="ひし形 93">
              <a:extLst>
                <a:ext uri="{FF2B5EF4-FFF2-40B4-BE49-F238E27FC236}">
                  <a16:creationId xmlns:a16="http://schemas.microsoft.com/office/drawing/2014/main" xmlns="" id="{3C8AE07D-5407-4434-8F64-36856DFCCBE6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楕円 94">
              <a:extLst>
                <a:ext uri="{FF2B5EF4-FFF2-40B4-BE49-F238E27FC236}">
                  <a16:creationId xmlns:a16="http://schemas.microsoft.com/office/drawing/2014/main" xmlns="" id="{44B1D551-E86E-456A-A27A-5E062AB3BDFF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楕円 95">
              <a:extLst>
                <a:ext uri="{FF2B5EF4-FFF2-40B4-BE49-F238E27FC236}">
                  <a16:creationId xmlns:a16="http://schemas.microsoft.com/office/drawing/2014/main" xmlns="" id="{4E84AE9E-B10C-47FB-866D-3DD1A0F71525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楕円 96">
              <a:extLst>
                <a:ext uri="{FF2B5EF4-FFF2-40B4-BE49-F238E27FC236}">
                  <a16:creationId xmlns:a16="http://schemas.microsoft.com/office/drawing/2014/main" xmlns="" id="{95F703B5-953E-4070-AC8E-DE9260E8577C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楕円 97">
              <a:extLst>
                <a:ext uri="{FF2B5EF4-FFF2-40B4-BE49-F238E27FC236}">
                  <a16:creationId xmlns:a16="http://schemas.microsoft.com/office/drawing/2014/main" xmlns="" id="{4B6AF0B9-CF72-4315-98CD-37DFA4BB1B90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楕円 98">
              <a:extLst>
                <a:ext uri="{FF2B5EF4-FFF2-40B4-BE49-F238E27FC236}">
                  <a16:creationId xmlns:a16="http://schemas.microsoft.com/office/drawing/2014/main" xmlns="" id="{DC9AED55-0344-4A57-9A32-CA76FC9D92EA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楕円 99">
              <a:extLst>
                <a:ext uri="{FF2B5EF4-FFF2-40B4-BE49-F238E27FC236}">
                  <a16:creationId xmlns:a16="http://schemas.microsoft.com/office/drawing/2014/main" xmlns="" id="{278CF53D-F4D6-4869-B649-68CEED9B2C96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楕円 100">
              <a:extLst>
                <a:ext uri="{FF2B5EF4-FFF2-40B4-BE49-F238E27FC236}">
                  <a16:creationId xmlns:a16="http://schemas.microsoft.com/office/drawing/2014/main" xmlns="" id="{DAA80781-1907-4CE2-8FF6-5852B7EC4A19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2" name="楕円 101">
              <a:extLst>
                <a:ext uri="{FF2B5EF4-FFF2-40B4-BE49-F238E27FC236}">
                  <a16:creationId xmlns:a16="http://schemas.microsoft.com/office/drawing/2014/main" xmlns="" id="{26A30CBA-55C6-469F-8647-BB0F432A445B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" name="楕円 102">
              <a:extLst>
                <a:ext uri="{FF2B5EF4-FFF2-40B4-BE49-F238E27FC236}">
                  <a16:creationId xmlns:a16="http://schemas.microsoft.com/office/drawing/2014/main" xmlns="" id="{A5DEE90D-FC2E-41F4-93DF-330F1D2F8C58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" name="ひし形 103">
              <a:extLst>
                <a:ext uri="{FF2B5EF4-FFF2-40B4-BE49-F238E27FC236}">
                  <a16:creationId xmlns:a16="http://schemas.microsoft.com/office/drawing/2014/main" xmlns="" id="{D52C60F0-651A-4D7E-A4CA-FF62483DC127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楕円 104">
              <a:extLst>
                <a:ext uri="{FF2B5EF4-FFF2-40B4-BE49-F238E27FC236}">
                  <a16:creationId xmlns:a16="http://schemas.microsoft.com/office/drawing/2014/main" xmlns="" id="{658A5A03-1A9C-4196-817E-B512B9A6152E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6" name="楕円 105">
              <a:extLst>
                <a:ext uri="{FF2B5EF4-FFF2-40B4-BE49-F238E27FC236}">
                  <a16:creationId xmlns:a16="http://schemas.microsoft.com/office/drawing/2014/main" xmlns="" id="{FE1C7053-9BCF-431E-B88D-3836C9C00602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7" name="楕円 106">
              <a:extLst>
                <a:ext uri="{FF2B5EF4-FFF2-40B4-BE49-F238E27FC236}">
                  <a16:creationId xmlns:a16="http://schemas.microsoft.com/office/drawing/2014/main" xmlns="" id="{46D5EB07-C656-4296-91F7-426E8CDB426E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8" name="楕円 107">
              <a:extLst>
                <a:ext uri="{FF2B5EF4-FFF2-40B4-BE49-F238E27FC236}">
                  <a16:creationId xmlns:a16="http://schemas.microsoft.com/office/drawing/2014/main" xmlns="" id="{46B42A17-7826-4C9E-9B1D-67D31188167A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9" name="楕円 108">
              <a:extLst>
                <a:ext uri="{FF2B5EF4-FFF2-40B4-BE49-F238E27FC236}">
                  <a16:creationId xmlns:a16="http://schemas.microsoft.com/office/drawing/2014/main" xmlns="" id="{05360385-2142-456E-A73A-FD30C77AC901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149" name="Picture 2" descr="「コンカナバリンの構造」の画像検索結果">
            <a:extLst>
              <a:ext uri="{FF2B5EF4-FFF2-40B4-BE49-F238E27FC236}">
                <a16:creationId xmlns:a16="http://schemas.microsoft.com/office/drawing/2014/main" xmlns="" id="{03262C46-0226-40E4-B125-B0F4F7CBB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14220">
            <a:off x="6332549" y="3732008"/>
            <a:ext cx="1301831" cy="115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xmlns="" id="{65C81141-31DD-4555-94D7-DB45EC348C23}"/>
              </a:ext>
            </a:extLst>
          </p:cNvPr>
          <p:cNvGrpSpPr/>
          <p:nvPr/>
        </p:nvGrpSpPr>
        <p:grpSpPr>
          <a:xfrm rot="4898276">
            <a:off x="6039654" y="5080739"/>
            <a:ext cx="2360066" cy="1064119"/>
            <a:chOff x="2132421" y="1265483"/>
            <a:chExt cx="7158990" cy="3515871"/>
          </a:xfrm>
        </p:grpSpPr>
        <p:sp>
          <p:nvSpPr>
            <p:cNvPr id="111" name="ひし形 110">
              <a:extLst>
                <a:ext uri="{FF2B5EF4-FFF2-40B4-BE49-F238E27FC236}">
                  <a16:creationId xmlns:a16="http://schemas.microsoft.com/office/drawing/2014/main" xmlns="" id="{BA478BD4-1D18-4A14-BF6F-FFDEEBC83E5B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" name="楕円 111">
              <a:extLst>
                <a:ext uri="{FF2B5EF4-FFF2-40B4-BE49-F238E27FC236}">
                  <a16:creationId xmlns:a16="http://schemas.microsoft.com/office/drawing/2014/main" xmlns="" id="{4F8F54A5-42D2-4AFA-A336-9D0E3C22DA16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3" name="楕円 112">
              <a:extLst>
                <a:ext uri="{FF2B5EF4-FFF2-40B4-BE49-F238E27FC236}">
                  <a16:creationId xmlns:a16="http://schemas.microsoft.com/office/drawing/2014/main" xmlns="" id="{D7E2758E-78CB-4D99-926D-9CF10A406679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" name="楕円 113">
              <a:extLst>
                <a:ext uri="{FF2B5EF4-FFF2-40B4-BE49-F238E27FC236}">
                  <a16:creationId xmlns:a16="http://schemas.microsoft.com/office/drawing/2014/main" xmlns="" id="{932248D5-B3DA-4107-8A50-9F4FDDE75F11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" name="楕円 114">
              <a:extLst>
                <a:ext uri="{FF2B5EF4-FFF2-40B4-BE49-F238E27FC236}">
                  <a16:creationId xmlns:a16="http://schemas.microsoft.com/office/drawing/2014/main" xmlns="" id="{9D6B2D87-9E3F-46A9-91E6-3786636E71D7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楕円 115">
              <a:extLst>
                <a:ext uri="{FF2B5EF4-FFF2-40B4-BE49-F238E27FC236}">
                  <a16:creationId xmlns:a16="http://schemas.microsoft.com/office/drawing/2014/main" xmlns="" id="{A5DBE2D5-E390-4174-8DB4-ADA776349A54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楕円 116">
              <a:extLst>
                <a:ext uri="{FF2B5EF4-FFF2-40B4-BE49-F238E27FC236}">
                  <a16:creationId xmlns:a16="http://schemas.microsoft.com/office/drawing/2014/main" xmlns="" id="{AB07C8FA-D244-4B55-B702-A91C43BA7431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" name="楕円 117">
              <a:extLst>
                <a:ext uri="{FF2B5EF4-FFF2-40B4-BE49-F238E27FC236}">
                  <a16:creationId xmlns:a16="http://schemas.microsoft.com/office/drawing/2014/main" xmlns="" id="{D5CABE6D-CEFC-4396-B092-86AFCD476A41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楕円 118">
              <a:extLst>
                <a:ext uri="{FF2B5EF4-FFF2-40B4-BE49-F238E27FC236}">
                  <a16:creationId xmlns:a16="http://schemas.microsoft.com/office/drawing/2014/main" xmlns="" id="{9D95558C-E1A3-418A-B2A5-996927DC1E14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0" name="楕円 119">
              <a:extLst>
                <a:ext uri="{FF2B5EF4-FFF2-40B4-BE49-F238E27FC236}">
                  <a16:creationId xmlns:a16="http://schemas.microsoft.com/office/drawing/2014/main" xmlns="" id="{397BC901-8975-4179-AF86-4F9D55DFA43F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1" name="ひし形 120">
              <a:extLst>
                <a:ext uri="{FF2B5EF4-FFF2-40B4-BE49-F238E27FC236}">
                  <a16:creationId xmlns:a16="http://schemas.microsoft.com/office/drawing/2014/main" xmlns="" id="{2373F835-9C41-46BD-A489-8D4F86107F5E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2" name="楕円 121">
              <a:extLst>
                <a:ext uri="{FF2B5EF4-FFF2-40B4-BE49-F238E27FC236}">
                  <a16:creationId xmlns:a16="http://schemas.microsoft.com/office/drawing/2014/main" xmlns="" id="{0EAA7009-62BB-40AB-894B-7F3FC52C4407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3" name="楕円 122">
              <a:extLst>
                <a:ext uri="{FF2B5EF4-FFF2-40B4-BE49-F238E27FC236}">
                  <a16:creationId xmlns:a16="http://schemas.microsoft.com/office/drawing/2014/main" xmlns="" id="{CC113D60-55A3-4392-9108-5189D71DC69B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4" name="楕円 123">
              <a:extLst>
                <a:ext uri="{FF2B5EF4-FFF2-40B4-BE49-F238E27FC236}">
                  <a16:creationId xmlns:a16="http://schemas.microsoft.com/office/drawing/2014/main" xmlns="" id="{A78094B6-C94B-4E53-A289-A2DCE61BBDE8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5" name="楕円 124">
              <a:extLst>
                <a:ext uri="{FF2B5EF4-FFF2-40B4-BE49-F238E27FC236}">
                  <a16:creationId xmlns:a16="http://schemas.microsoft.com/office/drawing/2014/main" xmlns="" id="{4986CE7F-71C3-459D-9899-C3A5C69E50F6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6" name="楕円 125">
              <a:extLst>
                <a:ext uri="{FF2B5EF4-FFF2-40B4-BE49-F238E27FC236}">
                  <a16:creationId xmlns:a16="http://schemas.microsoft.com/office/drawing/2014/main" xmlns="" id="{E5536369-FC5D-4411-87A8-C1B7AEFE3179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xmlns="" id="{8B43D77B-2842-4A04-B8EC-DA66D1AE68BF}"/>
              </a:ext>
            </a:extLst>
          </p:cNvPr>
          <p:cNvGrpSpPr/>
          <p:nvPr/>
        </p:nvGrpSpPr>
        <p:grpSpPr>
          <a:xfrm rot="7483384">
            <a:off x="-117490" y="4508904"/>
            <a:ext cx="2360066" cy="1064119"/>
            <a:chOff x="2132421" y="1265483"/>
            <a:chExt cx="7158990" cy="3515871"/>
          </a:xfrm>
        </p:grpSpPr>
        <p:sp>
          <p:nvSpPr>
            <p:cNvPr id="154" name="ひし形 153">
              <a:extLst>
                <a:ext uri="{FF2B5EF4-FFF2-40B4-BE49-F238E27FC236}">
                  <a16:creationId xmlns:a16="http://schemas.microsoft.com/office/drawing/2014/main" xmlns="" id="{A3BA78EC-4A24-42BC-9441-AA5A319016F1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" name="楕円 154">
              <a:extLst>
                <a:ext uri="{FF2B5EF4-FFF2-40B4-BE49-F238E27FC236}">
                  <a16:creationId xmlns:a16="http://schemas.microsoft.com/office/drawing/2014/main" xmlns="" id="{9EA134DB-1098-4816-A697-BD82FB974DFE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" name="楕円 155">
              <a:extLst>
                <a:ext uri="{FF2B5EF4-FFF2-40B4-BE49-F238E27FC236}">
                  <a16:creationId xmlns:a16="http://schemas.microsoft.com/office/drawing/2014/main" xmlns="" id="{2280D32A-3A6E-4A90-851F-6189E701D3DB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7" name="楕円 156">
              <a:extLst>
                <a:ext uri="{FF2B5EF4-FFF2-40B4-BE49-F238E27FC236}">
                  <a16:creationId xmlns:a16="http://schemas.microsoft.com/office/drawing/2014/main" xmlns="" id="{3C22D085-AA30-4769-89E9-49E861E9212A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" name="楕円 157">
              <a:extLst>
                <a:ext uri="{FF2B5EF4-FFF2-40B4-BE49-F238E27FC236}">
                  <a16:creationId xmlns:a16="http://schemas.microsoft.com/office/drawing/2014/main" xmlns="" id="{A2D94E20-5962-4A89-8E87-4E2D3DB3CB80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" name="楕円 158">
              <a:extLst>
                <a:ext uri="{FF2B5EF4-FFF2-40B4-BE49-F238E27FC236}">
                  <a16:creationId xmlns:a16="http://schemas.microsoft.com/office/drawing/2014/main" xmlns="" id="{38EF80D8-4403-4EE4-88B5-4E920FD6879A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0" name="楕円 159">
              <a:extLst>
                <a:ext uri="{FF2B5EF4-FFF2-40B4-BE49-F238E27FC236}">
                  <a16:creationId xmlns:a16="http://schemas.microsoft.com/office/drawing/2014/main" xmlns="" id="{CA006CB1-7CF4-4251-A614-44C5619D9C71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1" name="楕円 160">
              <a:extLst>
                <a:ext uri="{FF2B5EF4-FFF2-40B4-BE49-F238E27FC236}">
                  <a16:creationId xmlns:a16="http://schemas.microsoft.com/office/drawing/2014/main" xmlns="" id="{8737E7D2-CC0F-4D87-AC94-3435444A7228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" name="楕円 161">
              <a:extLst>
                <a:ext uri="{FF2B5EF4-FFF2-40B4-BE49-F238E27FC236}">
                  <a16:creationId xmlns:a16="http://schemas.microsoft.com/office/drawing/2014/main" xmlns="" id="{07B9F9B7-3719-4826-A2BF-73C38EDAA506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3" name="楕円 162">
              <a:extLst>
                <a:ext uri="{FF2B5EF4-FFF2-40B4-BE49-F238E27FC236}">
                  <a16:creationId xmlns:a16="http://schemas.microsoft.com/office/drawing/2014/main" xmlns="" id="{F839EDDF-3B37-4449-ABC0-8F99425BCF15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4" name="ひし形 163">
              <a:extLst>
                <a:ext uri="{FF2B5EF4-FFF2-40B4-BE49-F238E27FC236}">
                  <a16:creationId xmlns:a16="http://schemas.microsoft.com/office/drawing/2014/main" xmlns="" id="{9E50662B-3209-4B2F-8E8B-450476E87B36}"/>
                </a:ext>
              </a:extLst>
            </p:cNvPr>
            <p:cNvSpPr/>
            <p:nvPr/>
          </p:nvSpPr>
          <p:spPr>
            <a:xfrm rot="20336835">
              <a:off x="2344455" y="3845053"/>
              <a:ext cx="865121" cy="936301"/>
            </a:xfrm>
            <a:prstGeom prst="diamond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5" name="楕円 164">
              <a:extLst>
                <a:ext uri="{FF2B5EF4-FFF2-40B4-BE49-F238E27FC236}">
                  <a16:creationId xmlns:a16="http://schemas.microsoft.com/office/drawing/2014/main" xmlns="" id="{4B9C3EA5-D1AB-4F7D-80C6-6917F4C4D5BA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6" name="楕円 165">
              <a:extLst>
                <a:ext uri="{FF2B5EF4-FFF2-40B4-BE49-F238E27FC236}">
                  <a16:creationId xmlns:a16="http://schemas.microsoft.com/office/drawing/2014/main" xmlns="" id="{BD1B2606-F822-4C01-946B-A5D1C06EC36B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7" name="楕円 166">
              <a:extLst>
                <a:ext uri="{FF2B5EF4-FFF2-40B4-BE49-F238E27FC236}">
                  <a16:creationId xmlns:a16="http://schemas.microsoft.com/office/drawing/2014/main" xmlns="" id="{280E224D-C928-44BE-936D-9DA2960C18BA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8" name="楕円 167">
              <a:extLst>
                <a:ext uri="{FF2B5EF4-FFF2-40B4-BE49-F238E27FC236}">
                  <a16:creationId xmlns:a16="http://schemas.microsoft.com/office/drawing/2014/main" xmlns="" id="{05F1DC05-C273-41F5-A857-F99DDF137FE3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9" name="楕円 168">
              <a:extLst>
                <a:ext uri="{FF2B5EF4-FFF2-40B4-BE49-F238E27FC236}">
                  <a16:creationId xmlns:a16="http://schemas.microsoft.com/office/drawing/2014/main" xmlns="" id="{A5763030-A3A4-4611-A60E-1FACBDEE4F5C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170" name="図 169">
            <a:extLst>
              <a:ext uri="{FF2B5EF4-FFF2-40B4-BE49-F238E27FC236}">
                <a16:creationId xmlns:a16="http://schemas.microsoft.com/office/drawing/2014/main" xmlns="" id="{83551DB8-8395-4972-98CA-A24C5FD02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384" y="844512"/>
            <a:ext cx="4052604" cy="2704079"/>
          </a:xfrm>
          <a:prstGeom prst="rect">
            <a:avLst/>
          </a:prstGeom>
        </p:spPr>
      </p:pic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xmlns="" id="{32CDCA32-9176-4303-9652-3482EB93CC38}"/>
              </a:ext>
            </a:extLst>
          </p:cNvPr>
          <p:cNvSpPr txBox="1"/>
          <p:nvPr/>
        </p:nvSpPr>
        <p:spPr>
          <a:xfrm>
            <a:off x="1812759" y="219012"/>
            <a:ext cx="2698175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brak</a:t>
            </a:r>
            <a:r>
              <a:rPr lang="en-US" altLang="ja-JP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sz="3200" dirty="0" err="1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leczenia</a:t>
            </a:r>
            <a:r>
              <a:rPr kumimoji="1"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endParaRPr kumimoji="1" lang="ja-JP" altLang="en-US" sz="32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25" name="矢印: 上カーブ 1024">
            <a:extLst>
              <a:ext uri="{FF2B5EF4-FFF2-40B4-BE49-F238E27FC236}">
                <a16:creationId xmlns:a16="http://schemas.microsoft.com/office/drawing/2014/main" xmlns="" id="{59A6113F-8F4A-4907-856D-3566B4F4E1A0}"/>
              </a:ext>
            </a:extLst>
          </p:cNvPr>
          <p:cNvSpPr/>
          <p:nvPr/>
        </p:nvSpPr>
        <p:spPr>
          <a:xfrm rot="19211976">
            <a:off x="7735150" y="1559575"/>
            <a:ext cx="4877303" cy="1756147"/>
          </a:xfrm>
          <a:prstGeom prst="curved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xmlns="" id="{E7A712A3-AE21-4B73-BBAF-D1FEFC2CF5FD}"/>
              </a:ext>
            </a:extLst>
          </p:cNvPr>
          <p:cNvSpPr txBox="1"/>
          <p:nvPr/>
        </p:nvSpPr>
        <p:spPr>
          <a:xfrm>
            <a:off x="7670869" y="101468"/>
            <a:ext cx="2991525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200" dirty="0" err="1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Leczenie</a:t>
            </a:r>
            <a:r>
              <a:rPr lang="en-US" altLang="ja-JP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Con</a:t>
            </a:r>
            <a:r>
              <a:rPr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A</a:t>
            </a:r>
            <a:endParaRPr kumimoji="1" lang="ja-JP" altLang="en-US" sz="32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28" name="テキスト ボックス 1027">
            <a:extLst>
              <a:ext uri="{FF2B5EF4-FFF2-40B4-BE49-F238E27FC236}">
                <a16:creationId xmlns:a16="http://schemas.microsoft.com/office/drawing/2014/main" xmlns="" id="{053148C5-206C-4264-96FA-30C309D31A2A}"/>
              </a:ext>
            </a:extLst>
          </p:cNvPr>
          <p:cNvSpPr txBox="1"/>
          <p:nvPr/>
        </p:nvSpPr>
        <p:spPr>
          <a:xfrm>
            <a:off x="8572121" y="3889187"/>
            <a:ext cx="1326004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600" dirty="0" err="1"/>
              <a:t>ConA</a:t>
            </a:r>
            <a:endParaRPr kumimoji="1" lang="ja-JP" altLang="en-US" sz="3600" dirty="0"/>
          </a:p>
        </p:txBody>
      </p:sp>
      <p:sp>
        <p:nvSpPr>
          <p:cNvPr id="152" name="ひし形 151">
            <a:extLst>
              <a:ext uri="{FF2B5EF4-FFF2-40B4-BE49-F238E27FC236}">
                <a16:creationId xmlns:a16="http://schemas.microsoft.com/office/drawing/2014/main" xmlns="" id="{7AA7CA40-30D1-4DC3-9B3D-2103EA3F5097}"/>
              </a:ext>
            </a:extLst>
          </p:cNvPr>
          <p:cNvSpPr/>
          <p:nvPr/>
        </p:nvSpPr>
        <p:spPr>
          <a:xfrm rot="4080887">
            <a:off x="4368334" y="4226243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1" name="ひし形 170">
            <a:extLst>
              <a:ext uri="{FF2B5EF4-FFF2-40B4-BE49-F238E27FC236}">
                <a16:creationId xmlns:a16="http://schemas.microsoft.com/office/drawing/2014/main" xmlns="" id="{6BFA25A4-34F2-44F4-901C-DE979BC61CE9}"/>
              </a:ext>
            </a:extLst>
          </p:cNvPr>
          <p:cNvSpPr/>
          <p:nvPr/>
        </p:nvSpPr>
        <p:spPr>
          <a:xfrm rot="4080887">
            <a:off x="4085129" y="4268621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2" name="ひし形 171">
            <a:extLst>
              <a:ext uri="{FF2B5EF4-FFF2-40B4-BE49-F238E27FC236}">
                <a16:creationId xmlns:a16="http://schemas.microsoft.com/office/drawing/2014/main" xmlns="" id="{F8D5C18F-7D2A-44E5-8448-0ABDE6A102B0}"/>
              </a:ext>
            </a:extLst>
          </p:cNvPr>
          <p:cNvSpPr/>
          <p:nvPr/>
        </p:nvSpPr>
        <p:spPr>
          <a:xfrm rot="4080887">
            <a:off x="3322706" y="4271682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4" name="ひし形 173">
            <a:extLst>
              <a:ext uri="{FF2B5EF4-FFF2-40B4-BE49-F238E27FC236}">
                <a16:creationId xmlns:a16="http://schemas.microsoft.com/office/drawing/2014/main" xmlns="" id="{BBE4F233-2A38-4850-8776-F4B3FD0A7F98}"/>
              </a:ext>
            </a:extLst>
          </p:cNvPr>
          <p:cNvSpPr/>
          <p:nvPr/>
        </p:nvSpPr>
        <p:spPr>
          <a:xfrm rot="4080887">
            <a:off x="2750122" y="4444394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5" name="ひし形 174">
            <a:extLst>
              <a:ext uri="{FF2B5EF4-FFF2-40B4-BE49-F238E27FC236}">
                <a16:creationId xmlns:a16="http://schemas.microsoft.com/office/drawing/2014/main" xmlns="" id="{DD026C32-4976-48C8-A475-EF3F2DF13EF9}"/>
              </a:ext>
            </a:extLst>
          </p:cNvPr>
          <p:cNvSpPr/>
          <p:nvPr/>
        </p:nvSpPr>
        <p:spPr>
          <a:xfrm rot="4080887">
            <a:off x="1951917" y="4269954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6" name="ひし形 175">
            <a:extLst>
              <a:ext uri="{FF2B5EF4-FFF2-40B4-BE49-F238E27FC236}">
                <a16:creationId xmlns:a16="http://schemas.microsoft.com/office/drawing/2014/main" xmlns="" id="{DE53F6C1-092C-41AA-B14A-EF82F9562FF2}"/>
              </a:ext>
            </a:extLst>
          </p:cNvPr>
          <p:cNvSpPr/>
          <p:nvPr/>
        </p:nvSpPr>
        <p:spPr>
          <a:xfrm rot="4080887">
            <a:off x="1798825" y="4247884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7" name="ひし形 176">
            <a:extLst>
              <a:ext uri="{FF2B5EF4-FFF2-40B4-BE49-F238E27FC236}">
                <a16:creationId xmlns:a16="http://schemas.microsoft.com/office/drawing/2014/main" xmlns="" id="{DC1A7461-5F5B-4B96-9D20-53B39C7F3154}"/>
              </a:ext>
            </a:extLst>
          </p:cNvPr>
          <p:cNvSpPr/>
          <p:nvPr/>
        </p:nvSpPr>
        <p:spPr>
          <a:xfrm rot="4080887">
            <a:off x="1134276" y="3870701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8" name="ひし形 177">
            <a:extLst>
              <a:ext uri="{FF2B5EF4-FFF2-40B4-BE49-F238E27FC236}">
                <a16:creationId xmlns:a16="http://schemas.microsoft.com/office/drawing/2014/main" xmlns="" id="{6CF395D1-E44C-4E42-B9E9-E96E7EA67975}"/>
              </a:ext>
            </a:extLst>
          </p:cNvPr>
          <p:cNvSpPr/>
          <p:nvPr/>
        </p:nvSpPr>
        <p:spPr>
          <a:xfrm rot="4080887">
            <a:off x="6596462" y="4568755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9" name="ひし形 178">
            <a:extLst>
              <a:ext uri="{FF2B5EF4-FFF2-40B4-BE49-F238E27FC236}">
                <a16:creationId xmlns:a16="http://schemas.microsoft.com/office/drawing/2014/main" xmlns="" id="{83325273-58F2-46A8-AF50-DC717B864245}"/>
              </a:ext>
            </a:extLst>
          </p:cNvPr>
          <p:cNvSpPr/>
          <p:nvPr/>
        </p:nvSpPr>
        <p:spPr>
          <a:xfrm rot="4080887">
            <a:off x="10275818" y="4531581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ひし形 179">
            <a:extLst>
              <a:ext uri="{FF2B5EF4-FFF2-40B4-BE49-F238E27FC236}">
                <a16:creationId xmlns:a16="http://schemas.microsoft.com/office/drawing/2014/main" xmlns="" id="{0C4AC547-9EE1-4FBE-932C-DC618845196A}"/>
              </a:ext>
            </a:extLst>
          </p:cNvPr>
          <p:cNvSpPr/>
          <p:nvPr/>
        </p:nvSpPr>
        <p:spPr>
          <a:xfrm rot="4080887">
            <a:off x="9637936" y="4327189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1" name="ひし形 180">
            <a:extLst>
              <a:ext uri="{FF2B5EF4-FFF2-40B4-BE49-F238E27FC236}">
                <a16:creationId xmlns:a16="http://schemas.microsoft.com/office/drawing/2014/main" xmlns="" id="{90DD77C0-497B-41A1-9AA9-D92F13D9EB70}"/>
              </a:ext>
            </a:extLst>
          </p:cNvPr>
          <p:cNvSpPr/>
          <p:nvPr/>
        </p:nvSpPr>
        <p:spPr>
          <a:xfrm rot="4080887">
            <a:off x="8971659" y="4712884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2" name="ひし形 181">
            <a:extLst>
              <a:ext uri="{FF2B5EF4-FFF2-40B4-BE49-F238E27FC236}">
                <a16:creationId xmlns:a16="http://schemas.microsoft.com/office/drawing/2014/main" xmlns="" id="{9DF2D2EB-99A9-4C3D-8F3D-EA9CEFC82D0C}"/>
              </a:ext>
            </a:extLst>
          </p:cNvPr>
          <p:cNvSpPr/>
          <p:nvPr/>
        </p:nvSpPr>
        <p:spPr>
          <a:xfrm rot="4080887">
            <a:off x="8431984" y="4268621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3" name="ひし形 182">
            <a:extLst>
              <a:ext uri="{FF2B5EF4-FFF2-40B4-BE49-F238E27FC236}">
                <a16:creationId xmlns:a16="http://schemas.microsoft.com/office/drawing/2014/main" xmlns="" id="{E0210229-28C4-472D-8514-A5CFECDC3DDC}"/>
              </a:ext>
            </a:extLst>
          </p:cNvPr>
          <p:cNvSpPr/>
          <p:nvPr/>
        </p:nvSpPr>
        <p:spPr>
          <a:xfrm rot="4080887">
            <a:off x="7756332" y="4595959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4" name="ひし形 183">
            <a:extLst>
              <a:ext uri="{FF2B5EF4-FFF2-40B4-BE49-F238E27FC236}">
                <a16:creationId xmlns:a16="http://schemas.microsoft.com/office/drawing/2014/main" xmlns="" id="{F54F6D9B-AA1F-4D03-991F-75CE6564F7A0}"/>
              </a:ext>
            </a:extLst>
          </p:cNvPr>
          <p:cNvSpPr/>
          <p:nvPr/>
        </p:nvSpPr>
        <p:spPr>
          <a:xfrm rot="4080887">
            <a:off x="7271403" y="4378586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5" name="ひし形 184">
            <a:extLst>
              <a:ext uri="{FF2B5EF4-FFF2-40B4-BE49-F238E27FC236}">
                <a16:creationId xmlns:a16="http://schemas.microsoft.com/office/drawing/2014/main" xmlns="" id="{26130CF5-4DA5-4B84-ADEA-28A56D2DA74E}"/>
              </a:ext>
            </a:extLst>
          </p:cNvPr>
          <p:cNvSpPr/>
          <p:nvPr/>
        </p:nvSpPr>
        <p:spPr>
          <a:xfrm rot="4080887">
            <a:off x="10870827" y="4061024"/>
            <a:ext cx="285200" cy="283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6" name="図 185">
            <a:extLst>
              <a:ext uri="{FF2B5EF4-FFF2-40B4-BE49-F238E27FC236}">
                <a16:creationId xmlns:a16="http://schemas.microsoft.com/office/drawing/2014/main" xmlns="" id="{A0956DE0-95BD-42DD-A9AF-F5B28B790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508" y="5039645"/>
            <a:ext cx="1172868" cy="782590"/>
          </a:xfrm>
          <a:prstGeom prst="rect">
            <a:avLst/>
          </a:prstGeom>
        </p:spPr>
      </p:pic>
      <p:pic>
        <p:nvPicPr>
          <p:cNvPr id="187" name="図 186">
            <a:extLst>
              <a:ext uri="{FF2B5EF4-FFF2-40B4-BE49-F238E27FC236}">
                <a16:creationId xmlns:a16="http://schemas.microsoft.com/office/drawing/2014/main" xmlns="" id="{DCE3B28C-27ED-4CF0-A3BC-A1304DAD1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51" y="5703062"/>
            <a:ext cx="602280" cy="401868"/>
          </a:xfrm>
          <a:prstGeom prst="rect">
            <a:avLst/>
          </a:prstGeom>
        </p:spPr>
      </p:pic>
      <p:pic>
        <p:nvPicPr>
          <p:cNvPr id="188" name="図 187">
            <a:extLst>
              <a:ext uri="{FF2B5EF4-FFF2-40B4-BE49-F238E27FC236}">
                <a16:creationId xmlns:a16="http://schemas.microsoft.com/office/drawing/2014/main" xmlns="" id="{5B37F445-8966-44D1-9271-A13A59A6F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035" y="764000"/>
            <a:ext cx="602280" cy="401868"/>
          </a:xfrm>
          <a:prstGeom prst="rect">
            <a:avLst/>
          </a:prstGeom>
        </p:spPr>
      </p:pic>
      <p:pic>
        <p:nvPicPr>
          <p:cNvPr id="189" name="図 188">
            <a:extLst>
              <a:ext uri="{FF2B5EF4-FFF2-40B4-BE49-F238E27FC236}">
                <a16:creationId xmlns:a16="http://schemas.microsoft.com/office/drawing/2014/main" xmlns="" id="{503118A9-2496-4F13-8DFC-EBDF39222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171" y="1251258"/>
            <a:ext cx="1172868" cy="782590"/>
          </a:xfrm>
          <a:prstGeom prst="rect">
            <a:avLst/>
          </a:prstGeom>
        </p:spPr>
      </p:pic>
      <p:sp>
        <p:nvSpPr>
          <p:cNvPr id="10" name="星: 32 pt 9">
            <a:extLst>
              <a:ext uri="{FF2B5EF4-FFF2-40B4-BE49-F238E27FC236}">
                <a16:creationId xmlns:a16="http://schemas.microsoft.com/office/drawing/2014/main" xmlns="" id="{4BC60D3B-04E2-4865-A909-CC7CA4DAF0E3}"/>
              </a:ext>
            </a:extLst>
          </p:cNvPr>
          <p:cNvSpPr/>
          <p:nvPr/>
        </p:nvSpPr>
        <p:spPr>
          <a:xfrm>
            <a:off x="3208891" y="5199617"/>
            <a:ext cx="511881" cy="529657"/>
          </a:xfrm>
          <a:prstGeom prst="star3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8" name="星: 32 pt 197">
            <a:extLst>
              <a:ext uri="{FF2B5EF4-FFF2-40B4-BE49-F238E27FC236}">
                <a16:creationId xmlns:a16="http://schemas.microsoft.com/office/drawing/2014/main" xmlns="" id="{A4D244D5-0850-438C-BB03-6C693C8449B6}"/>
              </a:ext>
            </a:extLst>
          </p:cNvPr>
          <p:cNvSpPr/>
          <p:nvPr/>
        </p:nvSpPr>
        <p:spPr>
          <a:xfrm>
            <a:off x="11377934" y="1401588"/>
            <a:ext cx="511881" cy="529657"/>
          </a:xfrm>
          <a:prstGeom prst="star3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9" name="星: 32 pt 198">
            <a:extLst>
              <a:ext uri="{FF2B5EF4-FFF2-40B4-BE49-F238E27FC236}">
                <a16:creationId xmlns:a16="http://schemas.microsoft.com/office/drawing/2014/main" xmlns="" id="{D3E6A48A-8837-47DA-847C-4A8759173672}"/>
              </a:ext>
            </a:extLst>
          </p:cNvPr>
          <p:cNvSpPr/>
          <p:nvPr/>
        </p:nvSpPr>
        <p:spPr>
          <a:xfrm>
            <a:off x="3887597" y="5751957"/>
            <a:ext cx="335244" cy="335158"/>
          </a:xfrm>
          <a:prstGeom prst="star3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0" name="星: 32 pt 199">
            <a:extLst>
              <a:ext uri="{FF2B5EF4-FFF2-40B4-BE49-F238E27FC236}">
                <a16:creationId xmlns:a16="http://schemas.microsoft.com/office/drawing/2014/main" xmlns="" id="{835E0178-0968-4559-8EB1-35EA08F40416}"/>
              </a:ext>
            </a:extLst>
          </p:cNvPr>
          <p:cNvSpPr/>
          <p:nvPr/>
        </p:nvSpPr>
        <p:spPr>
          <a:xfrm>
            <a:off x="11672373" y="809752"/>
            <a:ext cx="293780" cy="305625"/>
          </a:xfrm>
          <a:prstGeom prst="star3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1" name="星: 32 pt 200">
            <a:extLst>
              <a:ext uri="{FF2B5EF4-FFF2-40B4-BE49-F238E27FC236}">
                <a16:creationId xmlns:a16="http://schemas.microsoft.com/office/drawing/2014/main" xmlns="" id="{6AFFF624-E727-41B2-9D7D-59C191B47B2D}"/>
              </a:ext>
            </a:extLst>
          </p:cNvPr>
          <p:cNvSpPr/>
          <p:nvPr/>
        </p:nvSpPr>
        <p:spPr>
          <a:xfrm>
            <a:off x="8530356" y="1297023"/>
            <a:ext cx="1909385" cy="1638085"/>
          </a:xfrm>
          <a:prstGeom prst="star32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EDFC74CD-B697-4AB9-8E8A-AC8712779365}"/>
              </a:ext>
            </a:extLst>
          </p:cNvPr>
          <p:cNvSpPr txBox="1"/>
          <p:nvPr/>
        </p:nvSpPr>
        <p:spPr>
          <a:xfrm>
            <a:off x="8463892" y="1848762"/>
            <a:ext cx="254428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Non infection</a:t>
            </a:r>
            <a:endParaRPr kumimoji="1" lang="ja-JP" altLang="en-US" sz="2800" b="1" dirty="0"/>
          </a:p>
        </p:txBody>
      </p:sp>
      <p:sp>
        <p:nvSpPr>
          <p:cNvPr id="194" name="テキスト ボックス 193">
            <a:extLst>
              <a:ext uri="{FF2B5EF4-FFF2-40B4-BE49-F238E27FC236}">
                <a16:creationId xmlns:a16="http://schemas.microsoft.com/office/drawing/2014/main" xmlns="" id="{62F4084E-45E0-440D-933C-C3CC7DBA9632}"/>
              </a:ext>
            </a:extLst>
          </p:cNvPr>
          <p:cNvSpPr txBox="1"/>
          <p:nvPr/>
        </p:nvSpPr>
        <p:spPr>
          <a:xfrm>
            <a:off x="4326161" y="6149712"/>
            <a:ext cx="472597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 err="1"/>
              <a:t>Komórki</a:t>
            </a:r>
            <a:r>
              <a:rPr lang="en-US" altLang="ja-JP" sz="2000" b="1" dirty="0"/>
              <a:t> </a:t>
            </a:r>
            <a:r>
              <a:rPr lang="en-US" altLang="ja-JP" sz="2000" b="1" dirty="0" err="1"/>
              <a:t>górnych</a:t>
            </a:r>
            <a:r>
              <a:rPr lang="en-US" altLang="ja-JP" sz="2000" b="1" dirty="0"/>
              <a:t> </a:t>
            </a:r>
            <a:r>
              <a:rPr lang="en-US" altLang="ja-JP" sz="2000" b="1" dirty="0" err="1"/>
              <a:t>dróg</a:t>
            </a:r>
            <a:r>
              <a:rPr lang="en-US" altLang="ja-JP" sz="2000" b="1" dirty="0"/>
              <a:t> </a:t>
            </a:r>
            <a:r>
              <a:rPr lang="en-US" altLang="ja-JP" sz="2000" b="1" dirty="0" err="1"/>
              <a:t>oddechowych</a:t>
            </a:r>
            <a:endParaRPr kumimoji="1" lang="ja-JP" altLang="en-US" sz="2000" b="1" dirty="0"/>
          </a:p>
        </p:txBody>
      </p:sp>
      <p:sp>
        <p:nvSpPr>
          <p:cNvPr id="195" name="テキスト ボックス 194">
            <a:extLst>
              <a:ext uri="{FF2B5EF4-FFF2-40B4-BE49-F238E27FC236}">
                <a16:creationId xmlns:a16="http://schemas.microsoft.com/office/drawing/2014/main" xmlns="" id="{DE22FE2C-43E6-43EC-8BB1-B7EF81CC5659}"/>
              </a:ext>
            </a:extLst>
          </p:cNvPr>
          <p:cNvSpPr txBox="1"/>
          <p:nvPr/>
        </p:nvSpPr>
        <p:spPr>
          <a:xfrm>
            <a:off x="8222788" y="5225011"/>
            <a:ext cx="219002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err="1"/>
              <a:t>Łańcuch</a:t>
            </a:r>
            <a:r>
              <a:rPr lang="en-US" altLang="ja-JP" b="1" dirty="0"/>
              <a:t> </a:t>
            </a:r>
            <a:r>
              <a:rPr lang="en-US" altLang="ja-JP" b="1" dirty="0" err="1"/>
              <a:t>Cukrowy</a:t>
            </a:r>
            <a:endParaRPr kumimoji="1" lang="ja-JP" altLang="en-US" b="1" dirty="0"/>
          </a:p>
        </p:txBody>
      </p:sp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xmlns="" id="{9B804CA5-789A-4F17-ADBD-CD435EEFA48B}"/>
              </a:ext>
            </a:extLst>
          </p:cNvPr>
          <p:cNvSpPr txBox="1"/>
          <p:nvPr/>
        </p:nvSpPr>
        <p:spPr>
          <a:xfrm>
            <a:off x="875995" y="4915112"/>
            <a:ext cx="219002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err="1"/>
              <a:t>Łańcuch</a:t>
            </a:r>
            <a:r>
              <a:rPr lang="en-US" altLang="ja-JP" b="1" dirty="0"/>
              <a:t> </a:t>
            </a:r>
            <a:r>
              <a:rPr lang="en-US" altLang="ja-JP" b="1" dirty="0" err="1"/>
              <a:t>Cukrowy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426705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5">
            <a:extLst>
              <a:ext uri="{FF2B5EF4-FFF2-40B4-BE49-F238E27FC236}">
                <a16:creationId xmlns:a16="http://schemas.microsoft.com/office/drawing/2014/main" xmlns="" id="{53B23488-8A8D-4C8C-9E95-3BA5519CC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20000">
            <a:off x="6156342" y="2836354"/>
            <a:ext cx="8748190" cy="2697051"/>
          </a:xfrm>
          <a:prstGeom prst="rect">
            <a:avLst/>
          </a:prstGeom>
        </p:spPr>
      </p:pic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xmlns="" id="{2609150E-4E07-4FC1-91D3-4EEE4B9E15C2}"/>
              </a:ext>
            </a:extLst>
          </p:cNvPr>
          <p:cNvGrpSpPr/>
          <p:nvPr/>
        </p:nvGrpSpPr>
        <p:grpSpPr>
          <a:xfrm>
            <a:off x="3689389" y="2303128"/>
            <a:ext cx="3767572" cy="2513893"/>
            <a:chOff x="3750940" y="2266633"/>
            <a:chExt cx="3767572" cy="2513893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xmlns="" id="{A85F2B27-FEAE-41F0-A82F-7E49CCD5F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940" y="2266633"/>
              <a:ext cx="3767572" cy="2513893"/>
            </a:xfrm>
            <a:prstGeom prst="rect">
              <a:avLst/>
            </a:prstGeom>
          </p:spPr>
        </p:pic>
        <p:sp>
          <p:nvSpPr>
            <p:cNvPr id="30" name="星: 32 pt 29">
              <a:extLst>
                <a:ext uri="{FF2B5EF4-FFF2-40B4-BE49-F238E27FC236}">
                  <a16:creationId xmlns:a16="http://schemas.microsoft.com/office/drawing/2014/main" xmlns="" id="{BDDAC96C-5654-4577-BEF7-2D64D15BD6F7}"/>
                </a:ext>
              </a:extLst>
            </p:cNvPr>
            <p:cNvSpPr/>
            <p:nvPr/>
          </p:nvSpPr>
          <p:spPr>
            <a:xfrm>
              <a:off x="4271930" y="2561574"/>
              <a:ext cx="1947592" cy="1800807"/>
            </a:xfrm>
            <a:prstGeom prst="star32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7" name="星: 32 pt 36">
              <a:extLst>
                <a:ext uri="{FF2B5EF4-FFF2-40B4-BE49-F238E27FC236}">
                  <a16:creationId xmlns:a16="http://schemas.microsoft.com/office/drawing/2014/main" xmlns="" id="{45966B63-A82D-4A99-9B47-3E5C86E79C79}"/>
                </a:ext>
              </a:extLst>
            </p:cNvPr>
            <p:cNvSpPr/>
            <p:nvPr/>
          </p:nvSpPr>
          <p:spPr>
            <a:xfrm>
              <a:off x="4519665" y="2761595"/>
              <a:ext cx="1464722" cy="1525691"/>
            </a:xfrm>
            <a:prstGeom prst="star32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xmlns="" id="{1E82A065-1E76-4711-B0C0-55E480FC9C45}"/>
              </a:ext>
            </a:extLst>
          </p:cNvPr>
          <p:cNvGrpSpPr/>
          <p:nvPr/>
        </p:nvGrpSpPr>
        <p:grpSpPr>
          <a:xfrm>
            <a:off x="5548225" y="1944429"/>
            <a:ext cx="6154559" cy="3198834"/>
            <a:chOff x="2132421" y="1265483"/>
            <a:chExt cx="7158990" cy="3505775"/>
          </a:xfrm>
        </p:grpSpPr>
        <p:sp>
          <p:nvSpPr>
            <p:cNvPr id="5" name="ひし形 4">
              <a:extLst>
                <a:ext uri="{FF2B5EF4-FFF2-40B4-BE49-F238E27FC236}">
                  <a16:creationId xmlns:a16="http://schemas.microsoft.com/office/drawing/2014/main" xmlns="" id="{31352D52-F3FF-4CD4-A1A5-1E82C635BE08}"/>
                </a:ext>
              </a:extLst>
            </p:cNvPr>
            <p:cNvSpPr/>
            <p:nvPr/>
          </p:nvSpPr>
          <p:spPr>
            <a:xfrm>
              <a:off x="2132421" y="1265483"/>
              <a:ext cx="865121" cy="936301"/>
            </a:xfrm>
            <a:prstGeom prst="diamond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楕円 5">
              <a:extLst>
                <a:ext uri="{FF2B5EF4-FFF2-40B4-BE49-F238E27FC236}">
                  <a16:creationId xmlns:a16="http://schemas.microsoft.com/office/drawing/2014/main" xmlns="" id="{A4018EF7-0D52-4E4A-A133-EDFAC6AB17D3}"/>
                </a:ext>
              </a:extLst>
            </p:cNvPr>
            <p:cNvSpPr/>
            <p:nvPr/>
          </p:nvSpPr>
          <p:spPr>
            <a:xfrm>
              <a:off x="3634866" y="161188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楕円 6">
              <a:extLst>
                <a:ext uri="{FF2B5EF4-FFF2-40B4-BE49-F238E27FC236}">
                  <a16:creationId xmlns:a16="http://schemas.microsoft.com/office/drawing/2014/main" xmlns="" id="{5B0BEDA5-170E-4771-90EA-CC9BE36778C2}"/>
                </a:ext>
              </a:extLst>
            </p:cNvPr>
            <p:cNvSpPr/>
            <p:nvPr/>
          </p:nvSpPr>
          <p:spPr>
            <a:xfrm>
              <a:off x="3022182" y="141641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楕円 7">
              <a:extLst>
                <a:ext uri="{FF2B5EF4-FFF2-40B4-BE49-F238E27FC236}">
                  <a16:creationId xmlns:a16="http://schemas.microsoft.com/office/drawing/2014/main" xmlns="" id="{675B587B-7B98-47E1-921D-95E47E11A850}"/>
                </a:ext>
              </a:extLst>
            </p:cNvPr>
            <p:cNvSpPr/>
            <p:nvPr/>
          </p:nvSpPr>
          <p:spPr>
            <a:xfrm>
              <a:off x="4092066" y="205583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楕円 8">
              <a:extLst>
                <a:ext uri="{FF2B5EF4-FFF2-40B4-BE49-F238E27FC236}">
                  <a16:creationId xmlns:a16="http://schemas.microsoft.com/office/drawing/2014/main" xmlns="" id="{69FF60D2-FC89-45BB-A963-18097DD6F763}"/>
                </a:ext>
              </a:extLst>
            </p:cNvPr>
            <p:cNvSpPr/>
            <p:nvPr/>
          </p:nvSpPr>
          <p:spPr>
            <a:xfrm>
              <a:off x="4201854" y="3000228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xmlns="" id="{C0EDD29C-45C9-4193-B669-5E0F4134BDD6}"/>
                </a:ext>
              </a:extLst>
            </p:cNvPr>
            <p:cNvSpPr/>
            <p:nvPr/>
          </p:nvSpPr>
          <p:spPr>
            <a:xfrm>
              <a:off x="4557112" y="2493154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楕円 10">
              <a:extLst>
                <a:ext uri="{FF2B5EF4-FFF2-40B4-BE49-F238E27FC236}">
                  <a16:creationId xmlns:a16="http://schemas.microsoft.com/office/drawing/2014/main" xmlns="" id="{01FC8286-F159-4FED-BCC4-BEA9704F30CF}"/>
                </a:ext>
              </a:extLst>
            </p:cNvPr>
            <p:cNvSpPr/>
            <p:nvPr/>
          </p:nvSpPr>
          <p:spPr>
            <a:xfrm>
              <a:off x="5196986" y="2546162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xmlns="" id="{3B5C6975-753E-4B6A-9146-24522FC4CD75}"/>
                </a:ext>
              </a:extLst>
            </p:cNvPr>
            <p:cNvSpPr/>
            <p:nvPr/>
          </p:nvSpPr>
          <p:spPr>
            <a:xfrm>
              <a:off x="5816068" y="2592545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楕円 12">
              <a:extLst>
                <a:ext uri="{FF2B5EF4-FFF2-40B4-BE49-F238E27FC236}">
                  <a16:creationId xmlns:a16="http://schemas.microsoft.com/office/drawing/2014/main" xmlns="" id="{A44A2D4A-2F0D-4655-BF10-426A664EA8E7}"/>
                </a:ext>
              </a:extLst>
            </p:cNvPr>
            <p:cNvSpPr/>
            <p:nvPr/>
          </p:nvSpPr>
          <p:spPr>
            <a:xfrm>
              <a:off x="3634866" y="3295089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9966FF">
                    <a:tint val="66000"/>
                    <a:satMod val="160000"/>
                  </a:srgbClr>
                </a:gs>
                <a:gs pos="50000">
                  <a:srgbClr val="9966FF">
                    <a:tint val="44500"/>
                    <a:satMod val="160000"/>
                  </a:srgbClr>
                </a:gs>
                <a:gs pos="100000">
                  <a:srgbClr val="9966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楕円 13">
              <a:extLst>
                <a:ext uri="{FF2B5EF4-FFF2-40B4-BE49-F238E27FC236}">
                  <a16:creationId xmlns:a16="http://schemas.microsoft.com/office/drawing/2014/main" xmlns="" id="{4CA92802-B1ED-45CE-AA48-2672555571A1}"/>
                </a:ext>
              </a:extLst>
            </p:cNvPr>
            <p:cNvSpPr/>
            <p:nvPr/>
          </p:nvSpPr>
          <p:spPr>
            <a:xfrm>
              <a:off x="3138139" y="3649406"/>
              <a:ext cx="629478" cy="58972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ひし形 14">
              <a:extLst>
                <a:ext uri="{FF2B5EF4-FFF2-40B4-BE49-F238E27FC236}">
                  <a16:creationId xmlns:a16="http://schemas.microsoft.com/office/drawing/2014/main" xmlns="" id="{C5FC6238-3E50-4354-B02D-F553A161E77F}"/>
                </a:ext>
              </a:extLst>
            </p:cNvPr>
            <p:cNvSpPr/>
            <p:nvPr/>
          </p:nvSpPr>
          <p:spPr>
            <a:xfrm rot="20336835">
              <a:off x="2429869" y="3834957"/>
              <a:ext cx="865122" cy="936301"/>
            </a:xfrm>
            <a:prstGeom prst="diamond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xmlns="" id="{DCD1B5E9-EC77-4D8C-852C-2AB9738B2F6C}"/>
                </a:ext>
              </a:extLst>
            </p:cNvPr>
            <p:cNvSpPr/>
            <p:nvPr/>
          </p:nvSpPr>
          <p:spPr>
            <a:xfrm>
              <a:off x="6463748" y="2592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xmlns="" id="{D704F6D3-012B-4DF0-8AF1-EE91520DC509}"/>
                </a:ext>
              </a:extLst>
            </p:cNvPr>
            <p:cNvSpPr/>
            <p:nvPr/>
          </p:nvSpPr>
          <p:spPr>
            <a:xfrm>
              <a:off x="7100310" y="262410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xmlns="" id="{17CC7A80-7599-4DE5-803E-F52A13F494FC}"/>
                </a:ext>
              </a:extLst>
            </p:cNvPr>
            <p:cNvSpPr/>
            <p:nvPr/>
          </p:nvSpPr>
          <p:spPr>
            <a:xfrm>
              <a:off x="8032455" y="3354545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" name="楕円 18">
              <a:extLst>
                <a:ext uri="{FF2B5EF4-FFF2-40B4-BE49-F238E27FC236}">
                  <a16:creationId xmlns:a16="http://schemas.microsoft.com/office/drawing/2014/main" xmlns="" id="{329BB456-782A-4956-81BE-0A8A061592D3}"/>
                </a:ext>
              </a:extLst>
            </p:cNvPr>
            <p:cNvSpPr/>
            <p:nvPr/>
          </p:nvSpPr>
          <p:spPr>
            <a:xfrm>
              <a:off x="8661933" y="3182267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" name="楕円 19">
              <a:extLst>
                <a:ext uri="{FF2B5EF4-FFF2-40B4-BE49-F238E27FC236}">
                  <a16:creationId xmlns:a16="http://schemas.microsoft.com/office/drawing/2014/main" xmlns="" id="{53FF1A6C-F56D-4645-A63C-431F750D2930}"/>
                </a:ext>
              </a:extLst>
            </p:cNvPr>
            <p:cNvSpPr/>
            <p:nvPr/>
          </p:nvSpPr>
          <p:spPr>
            <a:xfrm>
              <a:off x="7440182" y="3131192"/>
              <a:ext cx="629478" cy="5897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xmlns="" id="{9DA1D437-453A-40AB-91BD-D6B4F8898139}"/>
              </a:ext>
            </a:extLst>
          </p:cNvPr>
          <p:cNvSpPr txBox="1"/>
          <p:nvPr/>
        </p:nvSpPr>
        <p:spPr>
          <a:xfrm>
            <a:off x="4782715" y="186062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1BB13284-C3DF-4B64-8A38-F8DE69E9ED9D}"/>
              </a:ext>
            </a:extLst>
          </p:cNvPr>
          <p:cNvSpPr txBox="1"/>
          <p:nvPr/>
        </p:nvSpPr>
        <p:spPr>
          <a:xfrm>
            <a:off x="4033750" y="80980"/>
            <a:ext cx="7373097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b="1" dirty="0" err="1"/>
              <a:t>Inaktywowany</a:t>
            </a:r>
            <a:r>
              <a:rPr lang="en-US" altLang="ja-JP" b="1" dirty="0"/>
              <a:t> </a:t>
            </a:r>
            <a:r>
              <a:rPr lang="en-US" altLang="ja-JP" b="1" dirty="0" err="1"/>
              <a:t>wirus</a:t>
            </a:r>
            <a:r>
              <a:rPr lang="en-US" altLang="ja-JP" b="1" dirty="0"/>
              <a:t> (</a:t>
            </a:r>
            <a:r>
              <a:rPr lang="en-US" altLang="ja-JP" b="1" dirty="0" err="1"/>
              <a:t>śmierć</a:t>
            </a:r>
            <a:r>
              <a:rPr lang="en-US" altLang="ja-JP" b="1" dirty="0"/>
              <a:t>) </a:t>
            </a:r>
            <a:r>
              <a:rPr lang="en-US" altLang="ja-JP" b="1" dirty="0" err="1"/>
              <a:t>wcześniej</a:t>
            </a:r>
            <a:r>
              <a:rPr lang="en-US" altLang="ja-JP" b="1" dirty="0"/>
              <a:t> </a:t>
            </a:r>
            <a:r>
              <a:rPr lang="en-US" altLang="ja-JP" b="1" dirty="0" err="1"/>
              <a:t>poprzez</a:t>
            </a:r>
            <a:r>
              <a:rPr lang="en-US" altLang="ja-JP" b="1" dirty="0"/>
              <a:t> </a:t>
            </a:r>
            <a:r>
              <a:rPr lang="en-US" altLang="ja-JP" b="1" dirty="0" err="1"/>
              <a:t>związanie</a:t>
            </a:r>
            <a:r>
              <a:rPr lang="en-US" altLang="ja-JP" b="1" dirty="0"/>
              <a:t> </a:t>
            </a:r>
            <a:r>
              <a:rPr lang="en-US" altLang="ja-JP" b="1" dirty="0" err="1"/>
              <a:t>się</a:t>
            </a:r>
            <a:r>
              <a:rPr lang="en-US" altLang="ja-JP" b="1" dirty="0"/>
              <a:t> z </a:t>
            </a:r>
            <a:r>
              <a:rPr lang="en-US" altLang="ja-JP" b="1" dirty="0" err="1"/>
              <a:t>kwasem</a:t>
            </a:r>
            <a:r>
              <a:rPr lang="en-US" altLang="ja-JP" b="1" dirty="0"/>
              <a:t> </a:t>
            </a:r>
            <a:r>
              <a:rPr lang="en-US" altLang="ja-JP" b="1" dirty="0" err="1"/>
              <a:t>sialowym,Żywy</a:t>
            </a:r>
            <a:r>
              <a:rPr lang="en-US" altLang="ja-JP" b="1" dirty="0"/>
              <a:t> </a:t>
            </a:r>
            <a:r>
              <a:rPr lang="en-US" altLang="ja-JP" b="1" dirty="0" err="1"/>
              <a:t>wirus</a:t>
            </a:r>
            <a:r>
              <a:rPr lang="en-US" altLang="ja-JP" b="1" dirty="0"/>
              <a:t> </a:t>
            </a:r>
            <a:r>
              <a:rPr lang="en-US" altLang="ja-JP" b="1" dirty="0" err="1"/>
              <a:t>nie</a:t>
            </a:r>
            <a:r>
              <a:rPr lang="en-US" altLang="ja-JP" b="1" dirty="0"/>
              <a:t> </a:t>
            </a:r>
            <a:r>
              <a:rPr lang="en-US" altLang="ja-JP" b="1" dirty="0" err="1"/>
              <a:t>może</a:t>
            </a:r>
            <a:r>
              <a:rPr lang="en-US" altLang="ja-JP" b="1" dirty="0"/>
              <a:t> </a:t>
            </a:r>
            <a:r>
              <a:rPr lang="en-US" altLang="ja-JP" b="1" dirty="0" err="1"/>
              <a:t>być</a:t>
            </a:r>
            <a:r>
              <a:rPr lang="en-US" altLang="ja-JP" b="1" dirty="0"/>
              <a:t> </a:t>
            </a:r>
            <a:r>
              <a:rPr lang="en-US" altLang="ja-JP" b="1" dirty="0" err="1"/>
              <a:t>adsorbowany</a:t>
            </a:r>
            <a:r>
              <a:rPr lang="en-US" altLang="ja-JP" b="1" dirty="0"/>
              <a:t> </a:t>
            </a:r>
            <a:r>
              <a:rPr lang="en-US" altLang="ja-JP" b="1" dirty="0" err="1"/>
              <a:t>na</a:t>
            </a:r>
            <a:r>
              <a:rPr lang="en-US" altLang="ja-JP" b="1" dirty="0"/>
              <a:t> </a:t>
            </a:r>
            <a:r>
              <a:rPr lang="en-US" altLang="ja-JP" b="1" dirty="0" err="1"/>
              <a:t>kwasie</a:t>
            </a:r>
            <a:r>
              <a:rPr lang="en-US" altLang="ja-JP" b="1" dirty="0"/>
              <a:t> </a:t>
            </a:r>
            <a:r>
              <a:rPr lang="en-US" altLang="ja-JP" b="1" dirty="0" err="1"/>
              <a:t>sialowym</a:t>
            </a:r>
            <a:r>
              <a:rPr lang="en-US" altLang="ja-JP" b="1" dirty="0"/>
              <a:t>(</a:t>
            </a:r>
            <a:r>
              <a:rPr lang="en-US" altLang="ja-JP" b="1" dirty="0" err="1"/>
              <a:t>Zapobiegać</a:t>
            </a:r>
            <a:r>
              <a:rPr lang="en-US" altLang="ja-JP" b="1" dirty="0"/>
              <a:t> </a:t>
            </a:r>
            <a:r>
              <a:rPr lang="en-US" altLang="ja-JP" b="1" dirty="0" err="1"/>
              <a:t>infekcji</a:t>
            </a:r>
            <a:r>
              <a:rPr lang="en-US" altLang="ja-JP" b="1" dirty="0"/>
              <a:t>)</a:t>
            </a:r>
            <a:endParaRPr kumimoji="1" lang="ja-JP" altLang="en-US" b="1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xmlns="" id="{7120C80D-176E-4C1C-98AD-8F41D1C2DFE1}"/>
              </a:ext>
            </a:extLst>
          </p:cNvPr>
          <p:cNvSpPr txBox="1"/>
          <p:nvPr/>
        </p:nvSpPr>
        <p:spPr>
          <a:xfrm>
            <a:off x="3706692" y="5140279"/>
            <a:ext cx="170751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rgbClr val="FF0000"/>
                </a:solidFill>
              </a:rPr>
              <a:t>Kwas</a:t>
            </a:r>
            <a:r>
              <a:rPr lang="en-US" altLang="ja-JP" b="1" dirty="0" smtClean="0">
                <a:solidFill>
                  <a:srgbClr val="FF0000"/>
                </a:solidFill>
              </a:rPr>
              <a:t> </a:t>
            </a:r>
            <a:r>
              <a:rPr lang="en-US" altLang="ja-JP" b="1" dirty="0" err="1" smtClean="0">
                <a:solidFill>
                  <a:srgbClr val="FF0000"/>
                </a:solidFill>
              </a:rPr>
              <a:t>sialowy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xmlns="" id="{C3329A89-043A-49DD-9E52-D03B30D7CA8F}"/>
              </a:ext>
            </a:extLst>
          </p:cNvPr>
          <p:cNvGrpSpPr/>
          <p:nvPr/>
        </p:nvGrpSpPr>
        <p:grpSpPr>
          <a:xfrm>
            <a:off x="282727" y="1394657"/>
            <a:ext cx="3375272" cy="2252133"/>
            <a:chOff x="812053" y="1431895"/>
            <a:chExt cx="3375272" cy="2252133"/>
          </a:xfrm>
        </p:grpSpPr>
        <p:pic>
          <p:nvPicPr>
            <p:cNvPr id="39" name="図 38">
              <a:extLst>
                <a:ext uri="{FF2B5EF4-FFF2-40B4-BE49-F238E27FC236}">
                  <a16:creationId xmlns:a16="http://schemas.microsoft.com/office/drawing/2014/main" xmlns="" id="{38E1075A-56BD-43B2-A319-908B88206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053" y="1431895"/>
              <a:ext cx="3375272" cy="2252133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</p:pic>
        <p:sp>
          <p:nvSpPr>
            <p:cNvPr id="35" name="星: 32 pt 34">
              <a:extLst>
                <a:ext uri="{FF2B5EF4-FFF2-40B4-BE49-F238E27FC236}">
                  <a16:creationId xmlns:a16="http://schemas.microsoft.com/office/drawing/2014/main" xmlns="" id="{EB680729-B98C-4A7D-9F2A-6B0B0F73FA27}"/>
                </a:ext>
              </a:extLst>
            </p:cNvPr>
            <p:cNvSpPr/>
            <p:nvPr/>
          </p:nvSpPr>
          <p:spPr>
            <a:xfrm>
              <a:off x="1376294" y="1923355"/>
              <a:ext cx="1569660" cy="1311966"/>
            </a:xfrm>
            <a:prstGeom prst="star32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xmlns="" id="{67B5E10E-0954-43DC-A8F9-B5DB7427ED3A}"/>
                </a:ext>
              </a:extLst>
            </p:cNvPr>
            <p:cNvSpPr txBox="1"/>
            <p:nvPr/>
          </p:nvSpPr>
          <p:spPr>
            <a:xfrm>
              <a:off x="1519910" y="2392263"/>
              <a:ext cx="1451038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b="1" dirty="0" err="1" smtClean="0"/>
                <a:t>Ż</a:t>
              </a:r>
              <a:r>
                <a:rPr kumimoji="1" lang="en-US" altLang="ja-JP" b="1" dirty="0" err="1" smtClean="0"/>
                <a:t>ywy</a:t>
              </a:r>
              <a:r>
                <a:rPr kumimoji="1" lang="en-US" altLang="ja-JP" b="1" dirty="0" smtClean="0"/>
                <a:t> </a:t>
              </a:r>
              <a:r>
                <a:rPr kumimoji="1" lang="en-US" altLang="ja-JP" b="1" dirty="0" err="1" smtClean="0"/>
                <a:t>wirus</a:t>
              </a:r>
              <a:endParaRPr kumimoji="1" lang="ja-JP" altLang="en-US" b="1" dirty="0"/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xmlns="" id="{74287A1F-C1D2-456D-B7DF-3D6E22DCB66B}"/>
              </a:ext>
            </a:extLst>
          </p:cNvPr>
          <p:cNvSpPr txBox="1"/>
          <p:nvPr/>
        </p:nvSpPr>
        <p:spPr>
          <a:xfrm>
            <a:off x="4184722" y="3283508"/>
            <a:ext cx="194700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 err="1" smtClean="0"/>
              <a:t>Nieaktywny</a:t>
            </a:r>
            <a:r>
              <a:rPr kumimoji="1" lang="en-US" altLang="ja-JP" sz="1600" b="1" dirty="0" smtClean="0"/>
              <a:t> </a:t>
            </a:r>
            <a:r>
              <a:rPr lang="en-US" altLang="ja-JP" sz="1600" b="1" dirty="0" err="1"/>
              <a:t>w</a:t>
            </a:r>
            <a:r>
              <a:rPr kumimoji="1" lang="en-US" altLang="ja-JP" sz="1600" b="1" dirty="0" err="1" smtClean="0"/>
              <a:t>irus</a:t>
            </a:r>
            <a:endParaRPr kumimoji="1" lang="ja-JP" altLang="en-US" sz="1600" b="1" dirty="0"/>
          </a:p>
        </p:txBody>
      </p:sp>
      <p:sp>
        <p:nvSpPr>
          <p:cNvPr id="42" name="矢印: 上カーブ 41">
            <a:extLst>
              <a:ext uri="{FF2B5EF4-FFF2-40B4-BE49-F238E27FC236}">
                <a16:creationId xmlns:a16="http://schemas.microsoft.com/office/drawing/2014/main" xmlns="" id="{D5A91030-3642-4311-8208-4A01321AE358}"/>
              </a:ext>
            </a:extLst>
          </p:cNvPr>
          <p:cNvSpPr/>
          <p:nvPr/>
        </p:nvSpPr>
        <p:spPr>
          <a:xfrm rot="18787850">
            <a:off x="1182944" y="2330932"/>
            <a:ext cx="3555568" cy="107014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xmlns="" id="{6DEBB9DC-B5B5-4B68-8DB0-B493E9D6CB9E}"/>
              </a:ext>
            </a:extLst>
          </p:cNvPr>
          <p:cNvSpPr txBox="1"/>
          <p:nvPr/>
        </p:nvSpPr>
        <p:spPr>
          <a:xfrm>
            <a:off x="2741593" y="1039276"/>
            <a:ext cx="128432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b="1" dirty="0" err="1" smtClean="0"/>
              <a:t>Brak</a:t>
            </a:r>
            <a:r>
              <a:rPr kumimoji="1" lang="en-US" altLang="ja-JP" sz="1400" b="1" dirty="0" smtClean="0"/>
              <a:t> </a:t>
            </a:r>
            <a:r>
              <a:rPr kumimoji="1" lang="en-US" altLang="ja-JP" sz="1400" b="1" dirty="0" err="1" smtClean="0"/>
              <a:t>infekcji</a:t>
            </a:r>
            <a:endParaRPr kumimoji="1" lang="ja-JP" altLang="en-US" sz="1400" b="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5AF43A73-F741-4519-82D7-9422C01A1602}"/>
              </a:ext>
            </a:extLst>
          </p:cNvPr>
          <p:cNvSpPr txBox="1"/>
          <p:nvPr/>
        </p:nvSpPr>
        <p:spPr>
          <a:xfrm>
            <a:off x="7485503" y="2831516"/>
            <a:ext cx="219002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err="1"/>
              <a:t>Łańcuch</a:t>
            </a:r>
            <a:r>
              <a:rPr lang="en-US" altLang="ja-JP" b="1" dirty="0"/>
              <a:t> </a:t>
            </a:r>
            <a:r>
              <a:rPr lang="en-US" altLang="ja-JP" b="1" dirty="0" err="1" smtClean="0"/>
              <a:t>Cukrowy</a:t>
            </a:r>
            <a:endParaRPr lang="en-US" altLang="ja-JP" b="1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xmlns="" id="{8225E838-EE88-42C0-B64F-ACAD0DD16F31}"/>
              </a:ext>
            </a:extLst>
          </p:cNvPr>
          <p:cNvSpPr txBox="1"/>
          <p:nvPr/>
        </p:nvSpPr>
        <p:spPr>
          <a:xfrm rot="18950468">
            <a:off x="8126593" y="4198822"/>
            <a:ext cx="368722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/>
              <a:t>Upper respiratory tract cells</a:t>
            </a:r>
            <a:endParaRPr kumimoji="1" lang="ja-JP" altLang="en-US" sz="2000" b="1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xmlns="" id="{2CE7D2B4-E796-41A8-BA82-F4C714E8B13B}"/>
              </a:ext>
            </a:extLst>
          </p:cNvPr>
          <p:cNvSpPr txBox="1"/>
          <p:nvPr/>
        </p:nvSpPr>
        <p:spPr>
          <a:xfrm>
            <a:off x="769284" y="5965433"/>
            <a:ext cx="368883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err="1"/>
              <a:t>Dezaktywacja</a:t>
            </a:r>
            <a:r>
              <a:rPr lang="en-US" altLang="ja-JP" b="1" dirty="0"/>
              <a:t> </a:t>
            </a:r>
            <a:r>
              <a:rPr lang="en-US" altLang="ja-JP" b="1" dirty="0" err="1"/>
              <a:t>wirusa</a:t>
            </a:r>
            <a:r>
              <a:rPr lang="en-US" altLang="ja-JP" b="1" dirty="0"/>
              <a:t> = </a:t>
            </a:r>
            <a:r>
              <a:rPr lang="en-US" altLang="ja-JP" b="1" dirty="0" err="1"/>
              <a:t>lektyna</a:t>
            </a:r>
            <a:endParaRPr kumimoji="1" lang="en-US" altLang="ja-JP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5341718" y="4936293"/>
            <a:ext cx="515968" cy="323258"/>
          </a:xfrm>
          <a:prstGeom prst="straightConnector1">
            <a:avLst/>
          </a:prstGeom>
          <a:ln w="730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5241567" y="2567938"/>
            <a:ext cx="460941" cy="2598858"/>
          </a:xfrm>
          <a:prstGeom prst="straightConnector1">
            <a:avLst/>
          </a:prstGeom>
          <a:ln w="730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889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221</Words>
  <Application>Microsoft Macintosh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 Unicode MS</vt:lpstr>
      <vt:lpstr>Calibri</vt:lpstr>
      <vt:lpstr>HGS創英角ｺﾞｼｯｸUB</vt:lpstr>
      <vt:lpstr>inherit</vt:lpstr>
      <vt:lpstr>游ゴシック</vt:lpstr>
      <vt:lpstr>游ゴシック Light</vt:lpstr>
      <vt:lpstr>Arial</vt:lpstr>
      <vt:lpstr>Office テーマ</vt:lpstr>
      <vt:lpstr>Lektyna fasolowa  jest skuteczna przeciwko wirusowi górnych dróg oddechowych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green</dc:creator>
  <cp:lastModifiedBy>hazem@kalaji.pl</cp:lastModifiedBy>
  <cp:revision>30</cp:revision>
  <dcterms:created xsi:type="dcterms:W3CDTF">2020-03-17T17:35:16Z</dcterms:created>
  <dcterms:modified xsi:type="dcterms:W3CDTF">2023-12-18T21:41:44Z</dcterms:modified>
</cp:coreProperties>
</file>