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7" r:id="rId5"/>
    <p:sldId id="258" r:id="rId6"/>
    <p:sldId id="259" r:id="rId7"/>
    <p:sldId id="261" r:id="rId8"/>
    <p:sldId id="272" r:id="rId9"/>
    <p:sldId id="260" r:id="rId10"/>
    <p:sldId id="265" r:id="rId11"/>
    <p:sldId id="262" r:id="rId12"/>
    <p:sldId id="264" r:id="rId13"/>
    <p:sldId id="274" r:id="rId14"/>
    <p:sldId id="273" r:id="rId15"/>
    <p:sldId id="263" r:id="rId16"/>
    <p:sldId id="275" r:id="rId17"/>
    <p:sldId id="276" r:id="rId18"/>
    <p:sldId id="266" r:id="rId19"/>
    <p:sldId id="271" r:id="rId20"/>
    <p:sldId id="278" r:id="rId21"/>
    <p:sldId id="277" r:id="rId22"/>
    <p:sldId id="270" r:id="rId23"/>
    <p:sldId id="269" r:id="rId24"/>
    <p:sldId id="280" r:id="rId25"/>
    <p:sldId id="279" r:id="rId26"/>
    <p:sldId id="268" r:id="rId27"/>
    <p:sldId id="267" r:id="rId28"/>
    <p:sldId id="281" r:id="rId29"/>
    <p:sldId id="256" r:id="rId3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5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eusz Siemaszko" userId="ad8adbe6-a572-42b8-9580-99e66d4c0de9" providerId="ADAL" clId="{2E19699A-1B22-4066-8861-F89A81381EBE}"/>
    <pc:docChg chg="undo custSel addSld modSld sldOrd">
      <pc:chgData name="Mateusz Siemaszko" userId="ad8adbe6-a572-42b8-9580-99e66d4c0de9" providerId="ADAL" clId="{2E19699A-1B22-4066-8861-F89A81381EBE}" dt="2025-02-14T11:54:36.446" v="4928" actId="115"/>
      <pc:docMkLst>
        <pc:docMk/>
      </pc:docMkLst>
      <pc:sldChg chg="modSp">
        <pc:chgData name="Mateusz Siemaszko" userId="ad8adbe6-a572-42b8-9580-99e66d4c0de9" providerId="ADAL" clId="{2E19699A-1B22-4066-8861-F89A81381EBE}" dt="2025-02-14T11:22:39.296" v="3974" actId="207"/>
        <pc:sldMkLst>
          <pc:docMk/>
          <pc:sldMk cId="1409270190" sldId="257"/>
        </pc:sldMkLst>
        <pc:spChg chg="mod">
          <ac:chgData name="Mateusz Siemaszko" userId="ad8adbe6-a572-42b8-9580-99e66d4c0de9" providerId="ADAL" clId="{2E19699A-1B22-4066-8861-F89A81381EBE}" dt="2025-02-14T11:22:39.296" v="3974" actId="207"/>
          <ac:spMkLst>
            <pc:docMk/>
            <pc:sldMk cId="1409270190" sldId="257"/>
            <ac:spMk id="4" creationId="{A6DBB9B8-019D-7C40-BF17-6323379E146D}"/>
          </ac:spMkLst>
        </pc:spChg>
      </pc:sldChg>
      <pc:sldChg chg="addSp modSp">
        <pc:chgData name="Mateusz Siemaszko" userId="ad8adbe6-a572-42b8-9580-99e66d4c0de9" providerId="ADAL" clId="{2E19699A-1B22-4066-8861-F89A81381EBE}" dt="2025-02-14T11:42:14.301" v="4399" actId="207"/>
        <pc:sldMkLst>
          <pc:docMk/>
          <pc:sldMk cId="917762233" sldId="258"/>
        </pc:sldMkLst>
        <pc:spChg chg="mod">
          <ac:chgData name="Mateusz Siemaszko" userId="ad8adbe6-a572-42b8-9580-99e66d4c0de9" providerId="ADAL" clId="{2E19699A-1B22-4066-8861-F89A81381EBE}" dt="2025-02-14T11:25:40.329" v="4002" actId="255"/>
          <ac:spMkLst>
            <pc:docMk/>
            <pc:sldMk cId="917762233" sldId="258"/>
            <ac:spMk id="2" creationId="{92907E81-3AA3-4815-92AC-25F70483C580}"/>
          </ac:spMkLst>
        </pc:spChg>
        <pc:spChg chg="mod">
          <ac:chgData name="Mateusz Siemaszko" userId="ad8adbe6-a572-42b8-9580-99e66d4c0de9" providerId="ADAL" clId="{2E19699A-1B22-4066-8861-F89A81381EBE}" dt="2025-02-14T11:42:14.301" v="4399" actId="207"/>
          <ac:spMkLst>
            <pc:docMk/>
            <pc:sldMk cId="917762233" sldId="258"/>
            <ac:spMk id="7" creationId="{A3BB82A7-B4A4-4528-B6E2-E670D92480D6}"/>
          </ac:spMkLst>
        </pc:spChg>
        <pc:picChg chg="add mod">
          <ac:chgData name="Mateusz Siemaszko" userId="ad8adbe6-a572-42b8-9580-99e66d4c0de9" providerId="ADAL" clId="{2E19699A-1B22-4066-8861-F89A81381EBE}" dt="2025-02-13T14:33:05.492" v="4" actId="1076"/>
          <ac:picMkLst>
            <pc:docMk/>
            <pc:sldMk cId="917762233" sldId="258"/>
            <ac:picMk id="9" creationId="{E065839B-C2B9-4B45-AF9D-108576DECF85}"/>
          </ac:picMkLst>
        </pc:picChg>
      </pc:sldChg>
      <pc:sldChg chg="addSp delSp modSp">
        <pc:chgData name="Mateusz Siemaszko" userId="ad8adbe6-a572-42b8-9580-99e66d4c0de9" providerId="ADAL" clId="{2E19699A-1B22-4066-8861-F89A81381EBE}" dt="2025-02-14T11:22:59.187" v="3979" actId="404"/>
        <pc:sldMkLst>
          <pc:docMk/>
          <pc:sldMk cId="1122650943" sldId="259"/>
        </pc:sldMkLst>
        <pc:spChg chg="mod">
          <ac:chgData name="Mateusz Siemaszko" userId="ad8adbe6-a572-42b8-9580-99e66d4c0de9" providerId="ADAL" clId="{2E19699A-1B22-4066-8861-F89A81381EBE}" dt="2025-02-14T11:22:59.187" v="3979" actId="404"/>
          <ac:spMkLst>
            <pc:docMk/>
            <pc:sldMk cId="1122650943" sldId="259"/>
            <ac:spMk id="2" creationId="{E4CC32EA-EEB3-4CBD-BCFF-59864E299C9A}"/>
          </ac:spMkLst>
        </pc:spChg>
        <pc:spChg chg="mod">
          <ac:chgData name="Mateusz Siemaszko" userId="ad8adbe6-a572-42b8-9580-99e66d4c0de9" providerId="ADAL" clId="{2E19699A-1B22-4066-8861-F89A81381EBE}" dt="2025-02-14T08:46:37.989" v="694" actId="207"/>
          <ac:spMkLst>
            <pc:docMk/>
            <pc:sldMk cId="1122650943" sldId="259"/>
            <ac:spMk id="3" creationId="{AC96FF2A-AD88-4133-94C5-AB17E1898836}"/>
          </ac:spMkLst>
        </pc:spChg>
        <pc:spChg chg="add del mod">
          <ac:chgData name="Mateusz Siemaszko" userId="ad8adbe6-a572-42b8-9580-99e66d4c0de9" providerId="ADAL" clId="{2E19699A-1B22-4066-8861-F89A81381EBE}" dt="2025-02-14T08:42:46.877" v="639"/>
          <ac:spMkLst>
            <pc:docMk/>
            <pc:sldMk cId="1122650943" sldId="259"/>
            <ac:spMk id="8" creationId="{D5ED65CB-9960-4E86-95C6-3782767D72E5}"/>
          </ac:spMkLst>
        </pc:spChg>
        <pc:picChg chg="add del mod">
          <ac:chgData name="Mateusz Siemaszko" userId="ad8adbe6-a572-42b8-9580-99e66d4c0de9" providerId="ADAL" clId="{2E19699A-1B22-4066-8861-F89A81381EBE}" dt="2025-02-14T08:41:54" v="634" actId="931"/>
          <ac:picMkLst>
            <pc:docMk/>
            <pc:sldMk cId="1122650943" sldId="259"/>
            <ac:picMk id="5" creationId="{66DAFECA-346F-44ED-AA34-921B0C234A88}"/>
          </ac:picMkLst>
        </pc:picChg>
        <pc:picChg chg="add del mod">
          <ac:chgData name="Mateusz Siemaszko" userId="ad8adbe6-a572-42b8-9580-99e66d4c0de9" providerId="ADAL" clId="{2E19699A-1B22-4066-8861-F89A81381EBE}" dt="2025-02-14T08:44:17.436" v="692" actId="14100"/>
          <ac:picMkLst>
            <pc:docMk/>
            <pc:sldMk cId="1122650943" sldId="259"/>
            <ac:picMk id="7" creationId="{22838E13-D6A8-4137-9258-029E0906D45E}"/>
          </ac:picMkLst>
        </pc:picChg>
      </pc:sldChg>
      <pc:sldChg chg="addSp delSp modSp">
        <pc:chgData name="Mateusz Siemaszko" userId="ad8adbe6-a572-42b8-9580-99e66d4c0de9" providerId="ADAL" clId="{2E19699A-1B22-4066-8861-F89A81381EBE}" dt="2025-02-14T11:26:41.810" v="4017" actId="14100"/>
        <pc:sldMkLst>
          <pc:docMk/>
          <pc:sldMk cId="3429431220" sldId="260"/>
        </pc:sldMkLst>
        <pc:spChg chg="mod">
          <ac:chgData name="Mateusz Siemaszko" userId="ad8adbe6-a572-42b8-9580-99e66d4c0de9" providerId="ADAL" clId="{2E19699A-1B22-4066-8861-F89A81381EBE}" dt="2025-02-14T11:26:15.983" v="4013" actId="115"/>
          <ac:spMkLst>
            <pc:docMk/>
            <pc:sldMk cId="3429431220" sldId="260"/>
            <ac:spMk id="2" creationId="{8A79FD6F-0E6A-4382-989D-9BAF17A648A8}"/>
          </ac:spMkLst>
        </pc:spChg>
        <pc:graphicFrameChg chg="del mod">
          <ac:chgData name="Mateusz Siemaszko" userId="ad8adbe6-a572-42b8-9580-99e66d4c0de9" providerId="ADAL" clId="{2E19699A-1B22-4066-8861-F89A81381EBE}" dt="2025-02-13T14:37:43.014" v="24"/>
          <ac:graphicFrameMkLst>
            <pc:docMk/>
            <pc:sldMk cId="3429431220" sldId="260"/>
            <ac:graphicFrameMk id="5" creationId="{8F72DA7A-8077-4D25-8E8C-A7C6B760AB32}"/>
          </ac:graphicFrameMkLst>
        </pc:graphicFrameChg>
        <pc:graphicFrameChg chg="add mod">
          <ac:chgData name="Mateusz Siemaszko" userId="ad8adbe6-a572-42b8-9580-99e66d4c0de9" providerId="ADAL" clId="{2E19699A-1B22-4066-8861-F89A81381EBE}" dt="2025-02-14T11:26:41.810" v="4017" actId="14100"/>
          <ac:graphicFrameMkLst>
            <pc:docMk/>
            <pc:sldMk cId="3429431220" sldId="260"/>
            <ac:graphicFrameMk id="6" creationId="{B8D4DC1D-0174-4403-BBEF-8EFB2FBA81C8}"/>
          </ac:graphicFrameMkLst>
        </pc:graphicFrameChg>
      </pc:sldChg>
      <pc:sldChg chg="modSp">
        <pc:chgData name="Mateusz Siemaszko" userId="ad8adbe6-a572-42b8-9580-99e66d4c0de9" providerId="ADAL" clId="{2E19699A-1B22-4066-8861-F89A81381EBE}" dt="2025-02-14T11:25:15.025" v="3996" actId="20577"/>
        <pc:sldMkLst>
          <pc:docMk/>
          <pc:sldMk cId="3268032273" sldId="261"/>
        </pc:sldMkLst>
        <pc:spChg chg="mod">
          <ac:chgData name="Mateusz Siemaszko" userId="ad8adbe6-a572-42b8-9580-99e66d4c0de9" providerId="ADAL" clId="{2E19699A-1B22-4066-8861-F89A81381EBE}" dt="2025-02-14T11:25:15.025" v="3996" actId="20577"/>
          <ac:spMkLst>
            <pc:docMk/>
            <pc:sldMk cId="3268032273" sldId="261"/>
            <ac:spMk id="2" creationId="{88D5E189-BCB5-4E47-85E5-7A81EF685001}"/>
          </ac:spMkLst>
        </pc:spChg>
        <pc:spChg chg="mod">
          <ac:chgData name="Mateusz Siemaszko" userId="ad8adbe6-a572-42b8-9580-99e66d4c0de9" providerId="ADAL" clId="{2E19699A-1B22-4066-8861-F89A81381EBE}" dt="2025-02-14T11:25:07.233" v="3995" actId="403"/>
          <ac:spMkLst>
            <pc:docMk/>
            <pc:sldMk cId="3268032273" sldId="261"/>
            <ac:spMk id="3" creationId="{D7726A12-D9BF-438D-8B23-95B96CF7BA7F}"/>
          </ac:spMkLst>
        </pc:spChg>
      </pc:sldChg>
      <pc:sldChg chg="modSp ord">
        <pc:chgData name="Mateusz Siemaszko" userId="ad8adbe6-a572-42b8-9580-99e66d4c0de9" providerId="ADAL" clId="{2E19699A-1B22-4066-8861-F89A81381EBE}" dt="2025-02-14T11:28:34.340" v="4031" actId="123"/>
        <pc:sldMkLst>
          <pc:docMk/>
          <pc:sldMk cId="3633438105" sldId="262"/>
        </pc:sldMkLst>
        <pc:spChg chg="mod">
          <ac:chgData name="Mateusz Siemaszko" userId="ad8adbe6-a572-42b8-9580-99e66d4c0de9" providerId="ADAL" clId="{2E19699A-1B22-4066-8861-F89A81381EBE}" dt="2025-02-14T11:28:04.123" v="4028" actId="1076"/>
          <ac:spMkLst>
            <pc:docMk/>
            <pc:sldMk cId="3633438105" sldId="262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11:28:34.340" v="4031" actId="123"/>
          <ac:spMkLst>
            <pc:docMk/>
            <pc:sldMk cId="3633438105" sldId="262"/>
            <ac:spMk id="3" creationId="{C31BB31A-59AF-4AFD-B013-CE0A297B4F5F}"/>
          </ac:spMkLst>
        </pc:spChg>
      </pc:sldChg>
      <pc:sldChg chg="addSp modSp">
        <pc:chgData name="Mateusz Siemaszko" userId="ad8adbe6-a572-42b8-9580-99e66d4c0de9" providerId="ADAL" clId="{2E19699A-1B22-4066-8861-F89A81381EBE}" dt="2025-02-14T11:37:33.874" v="4341" actId="242"/>
        <pc:sldMkLst>
          <pc:docMk/>
          <pc:sldMk cId="3713547697" sldId="263"/>
        </pc:sldMkLst>
        <pc:spChg chg="mod">
          <ac:chgData name="Mateusz Siemaszko" userId="ad8adbe6-a572-42b8-9580-99e66d4c0de9" providerId="ADAL" clId="{2E19699A-1B22-4066-8861-F89A81381EBE}" dt="2025-02-14T11:36:54.394" v="4332" actId="1076"/>
          <ac:spMkLst>
            <pc:docMk/>
            <pc:sldMk cId="3713547697" sldId="263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09:26:41.378" v="1150" actId="20577"/>
          <ac:spMkLst>
            <pc:docMk/>
            <pc:sldMk cId="3713547697" sldId="263"/>
            <ac:spMk id="3" creationId="{C31BB31A-59AF-4AFD-B013-CE0A297B4F5F}"/>
          </ac:spMkLst>
        </pc:spChg>
        <pc:spChg chg="add mod">
          <ac:chgData name="Mateusz Siemaszko" userId="ad8adbe6-a572-42b8-9580-99e66d4c0de9" providerId="ADAL" clId="{2E19699A-1B22-4066-8861-F89A81381EBE}" dt="2025-02-14T09:31:33.518" v="1312" actId="1076"/>
          <ac:spMkLst>
            <pc:docMk/>
            <pc:sldMk cId="3713547697" sldId="263"/>
            <ac:spMk id="6" creationId="{079AA0B5-9913-4792-9967-CC767ED0D0CE}"/>
          </ac:spMkLst>
        </pc:spChg>
        <pc:spChg chg="add mod">
          <ac:chgData name="Mateusz Siemaszko" userId="ad8adbe6-a572-42b8-9580-99e66d4c0de9" providerId="ADAL" clId="{2E19699A-1B22-4066-8861-F89A81381EBE}" dt="2025-02-14T11:37:11.223" v="4337" actId="20577"/>
          <ac:spMkLst>
            <pc:docMk/>
            <pc:sldMk cId="3713547697" sldId="263"/>
            <ac:spMk id="8" creationId="{3E39C7AF-CBB3-4A85-B55F-E63141C98071}"/>
          </ac:spMkLst>
        </pc:spChg>
        <pc:graphicFrameChg chg="add mod modGraphic">
          <ac:chgData name="Mateusz Siemaszko" userId="ad8adbe6-a572-42b8-9580-99e66d4c0de9" providerId="ADAL" clId="{2E19699A-1B22-4066-8861-F89A81381EBE}" dt="2025-02-14T09:30:25.645" v="1264" actId="14100"/>
          <ac:graphicFrameMkLst>
            <pc:docMk/>
            <pc:sldMk cId="3713547697" sldId="263"/>
            <ac:graphicFrameMk id="5" creationId="{07BBD17D-F692-49C4-BD81-480621FB89F8}"/>
          </ac:graphicFrameMkLst>
        </pc:graphicFrameChg>
        <pc:graphicFrameChg chg="add mod modGraphic">
          <ac:chgData name="Mateusz Siemaszko" userId="ad8adbe6-a572-42b8-9580-99e66d4c0de9" providerId="ADAL" clId="{2E19699A-1B22-4066-8861-F89A81381EBE}" dt="2025-02-14T11:37:33.874" v="4341" actId="242"/>
          <ac:graphicFrameMkLst>
            <pc:docMk/>
            <pc:sldMk cId="3713547697" sldId="263"/>
            <ac:graphicFrameMk id="7" creationId="{8390ECDE-36AC-49DC-80E9-CC6F5FB09613}"/>
          </ac:graphicFrameMkLst>
        </pc:graphicFrameChg>
      </pc:sldChg>
      <pc:sldChg chg="delSp modSp">
        <pc:chgData name="Mateusz Siemaszko" userId="ad8adbe6-a572-42b8-9580-99e66d4c0de9" providerId="ADAL" clId="{2E19699A-1B22-4066-8861-F89A81381EBE}" dt="2025-02-14T11:29:36.884" v="4036" actId="14100"/>
        <pc:sldMkLst>
          <pc:docMk/>
          <pc:sldMk cId="1764624631" sldId="264"/>
        </pc:sldMkLst>
        <pc:spChg chg="mod">
          <ac:chgData name="Mateusz Siemaszko" userId="ad8adbe6-a572-42b8-9580-99e66d4c0de9" providerId="ADAL" clId="{2E19699A-1B22-4066-8861-F89A81381EBE}" dt="2025-02-14T11:29:36.884" v="4036" actId="14100"/>
          <ac:spMkLst>
            <pc:docMk/>
            <pc:sldMk cId="1764624631" sldId="264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09:20:54.787" v="985" actId="404"/>
          <ac:spMkLst>
            <pc:docMk/>
            <pc:sldMk cId="1764624631" sldId="264"/>
            <ac:spMk id="3" creationId="{C31BB31A-59AF-4AFD-B013-CE0A297B4F5F}"/>
          </ac:spMkLst>
        </pc:spChg>
        <pc:spChg chg="del mod">
          <ac:chgData name="Mateusz Siemaszko" userId="ad8adbe6-a572-42b8-9580-99e66d4c0de9" providerId="ADAL" clId="{2E19699A-1B22-4066-8861-F89A81381EBE}" dt="2025-02-14T08:57:51.178" v="854"/>
          <ac:spMkLst>
            <pc:docMk/>
            <pc:sldMk cId="1764624631" sldId="264"/>
            <ac:spMk id="5" creationId="{2FD9229B-B43B-4EC3-A4E4-BECAB16D23AF}"/>
          </ac:spMkLst>
        </pc:spChg>
      </pc:sldChg>
      <pc:sldChg chg="addSp modSp ord">
        <pc:chgData name="Mateusz Siemaszko" userId="ad8adbe6-a572-42b8-9580-99e66d4c0de9" providerId="ADAL" clId="{2E19699A-1B22-4066-8861-F89A81381EBE}" dt="2025-02-14T11:27:28.207" v="4023" actId="403"/>
        <pc:sldMkLst>
          <pc:docMk/>
          <pc:sldMk cId="1583940373" sldId="265"/>
        </pc:sldMkLst>
        <pc:spChg chg="mod">
          <ac:chgData name="Mateusz Siemaszko" userId="ad8adbe6-a572-42b8-9580-99e66d4c0de9" providerId="ADAL" clId="{2E19699A-1B22-4066-8861-F89A81381EBE}" dt="2025-02-14T11:27:28.207" v="4023" actId="403"/>
          <ac:spMkLst>
            <pc:docMk/>
            <pc:sldMk cId="1583940373" sldId="265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08:56:17.644" v="781" actId="20577"/>
          <ac:spMkLst>
            <pc:docMk/>
            <pc:sldMk cId="1583940373" sldId="265"/>
            <ac:spMk id="3" creationId="{C31BB31A-59AF-4AFD-B013-CE0A297B4F5F}"/>
          </ac:spMkLst>
        </pc:spChg>
        <pc:picChg chg="add mod">
          <ac:chgData name="Mateusz Siemaszko" userId="ad8adbe6-a572-42b8-9580-99e66d4c0de9" providerId="ADAL" clId="{2E19699A-1B22-4066-8861-F89A81381EBE}" dt="2025-02-14T08:36:07.245" v="632" actId="1076"/>
          <ac:picMkLst>
            <pc:docMk/>
            <pc:sldMk cId="1583940373" sldId="265"/>
            <ac:picMk id="6" creationId="{A6097C73-CB64-4690-849C-39DBA5A3723A}"/>
          </ac:picMkLst>
        </pc:picChg>
      </pc:sldChg>
      <pc:sldChg chg="addSp modSp">
        <pc:chgData name="Mateusz Siemaszko" userId="ad8adbe6-a572-42b8-9580-99e66d4c0de9" providerId="ADAL" clId="{2E19699A-1B22-4066-8861-F89A81381EBE}" dt="2025-02-14T11:39:56.615" v="4383" actId="1076"/>
        <pc:sldMkLst>
          <pc:docMk/>
          <pc:sldMk cId="3424312580" sldId="266"/>
        </pc:sldMkLst>
        <pc:spChg chg="mod">
          <ac:chgData name="Mateusz Siemaszko" userId="ad8adbe6-a572-42b8-9580-99e66d4c0de9" providerId="ADAL" clId="{2E19699A-1B22-4066-8861-F89A81381EBE}" dt="2025-02-14T11:39:05.411" v="4356" actId="122"/>
          <ac:spMkLst>
            <pc:docMk/>
            <pc:sldMk cId="3424312580" sldId="266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11:39:35.205" v="4382" actId="5793"/>
          <ac:spMkLst>
            <pc:docMk/>
            <pc:sldMk cId="3424312580" sldId="266"/>
            <ac:spMk id="3" creationId="{C31BB31A-59AF-4AFD-B013-CE0A297B4F5F}"/>
          </ac:spMkLst>
        </pc:spChg>
        <pc:picChg chg="add mod">
          <ac:chgData name="Mateusz Siemaszko" userId="ad8adbe6-a572-42b8-9580-99e66d4c0de9" providerId="ADAL" clId="{2E19699A-1B22-4066-8861-F89A81381EBE}" dt="2025-02-14T11:39:56.615" v="4383" actId="1076"/>
          <ac:picMkLst>
            <pc:docMk/>
            <pc:sldMk cId="3424312580" sldId="266"/>
            <ac:picMk id="7" creationId="{31C9438A-12BE-49D2-B0C2-DB627DAC5C80}"/>
          </ac:picMkLst>
        </pc:picChg>
      </pc:sldChg>
      <pc:sldChg chg="modSp">
        <pc:chgData name="Mateusz Siemaszko" userId="ad8adbe6-a572-42b8-9580-99e66d4c0de9" providerId="ADAL" clId="{2E19699A-1B22-4066-8861-F89A81381EBE}" dt="2025-02-14T11:52:50.452" v="4900" actId="115"/>
        <pc:sldMkLst>
          <pc:docMk/>
          <pc:sldMk cId="4012819049" sldId="267"/>
        </pc:sldMkLst>
        <pc:spChg chg="mod">
          <ac:chgData name="Mateusz Siemaszko" userId="ad8adbe6-a572-42b8-9580-99e66d4c0de9" providerId="ADAL" clId="{2E19699A-1B22-4066-8861-F89A81381EBE}" dt="2025-02-14T11:48:15.717" v="4625" actId="122"/>
          <ac:spMkLst>
            <pc:docMk/>
            <pc:sldMk cId="4012819049" sldId="267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11:52:50.452" v="4900" actId="115"/>
          <ac:spMkLst>
            <pc:docMk/>
            <pc:sldMk cId="4012819049" sldId="267"/>
            <ac:spMk id="3" creationId="{C31BB31A-59AF-4AFD-B013-CE0A297B4F5F}"/>
          </ac:spMkLst>
        </pc:spChg>
      </pc:sldChg>
      <pc:sldChg chg="addSp delSp modSp">
        <pc:chgData name="Mateusz Siemaszko" userId="ad8adbe6-a572-42b8-9580-99e66d4c0de9" providerId="ADAL" clId="{2E19699A-1B22-4066-8861-F89A81381EBE}" dt="2025-02-14T11:47:47.811" v="4620" actId="20577"/>
        <pc:sldMkLst>
          <pc:docMk/>
          <pc:sldMk cId="3493257115" sldId="268"/>
        </pc:sldMkLst>
        <pc:spChg chg="del">
          <ac:chgData name="Mateusz Siemaszko" userId="ad8adbe6-a572-42b8-9580-99e66d4c0de9" providerId="ADAL" clId="{2E19699A-1B22-4066-8861-F89A81381EBE}" dt="2025-02-14T10:27:22.479" v="3085"/>
          <ac:spMkLst>
            <pc:docMk/>
            <pc:sldMk cId="3493257115" sldId="268"/>
            <ac:spMk id="2" creationId="{8A79FD6F-0E6A-4382-989D-9BAF17A648A8}"/>
          </ac:spMkLst>
        </pc:spChg>
        <pc:spChg chg="del">
          <ac:chgData name="Mateusz Siemaszko" userId="ad8adbe6-a572-42b8-9580-99e66d4c0de9" providerId="ADAL" clId="{2E19699A-1B22-4066-8861-F89A81381EBE}" dt="2025-02-14T10:27:27.791" v="3086"/>
          <ac:spMkLst>
            <pc:docMk/>
            <pc:sldMk cId="3493257115" sldId="268"/>
            <ac:spMk id="3" creationId="{C31BB31A-59AF-4AFD-B013-CE0A297B4F5F}"/>
          </ac:spMkLst>
        </pc:spChg>
        <pc:spChg chg="add del mod">
          <ac:chgData name="Mateusz Siemaszko" userId="ad8adbe6-a572-42b8-9580-99e66d4c0de9" providerId="ADAL" clId="{2E19699A-1B22-4066-8861-F89A81381EBE}" dt="2025-02-14T10:27:31.864" v="3087"/>
          <ac:spMkLst>
            <pc:docMk/>
            <pc:sldMk cId="3493257115" sldId="268"/>
            <ac:spMk id="5" creationId="{8877F8D9-D97D-426A-A632-2D1E87D16C75}"/>
          </ac:spMkLst>
        </pc:spChg>
        <pc:graphicFrameChg chg="add mod">
          <ac:chgData name="Mateusz Siemaszko" userId="ad8adbe6-a572-42b8-9580-99e66d4c0de9" providerId="ADAL" clId="{2E19699A-1B22-4066-8861-F89A81381EBE}" dt="2025-02-14T11:47:47.811" v="4620" actId="20577"/>
          <ac:graphicFrameMkLst>
            <pc:docMk/>
            <pc:sldMk cId="3493257115" sldId="268"/>
            <ac:graphicFrameMk id="6" creationId="{0EBBD6B5-27D3-492A-8D00-016E59F96691}"/>
          </ac:graphicFrameMkLst>
        </pc:graphicFrameChg>
      </pc:sldChg>
      <pc:sldChg chg="addSp modSp">
        <pc:chgData name="Mateusz Siemaszko" userId="ad8adbe6-a572-42b8-9580-99e66d4c0de9" providerId="ADAL" clId="{2E19699A-1B22-4066-8861-F89A81381EBE}" dt="2025-02-14T11:45:54.282" v="4581" actId="113"/>
        <pc:sldMkLst>
          <pc:docMk/>
          <pc:sldMk cId="708967265" sldId="269"/>
        </pc:sldMkLst>
        <pc:spChg chg="mod">
          <ac:chgData name="Mateusz Siemaszko" userId="ad8adbe6-a572-42b8-9580-99e66d4c0de9" providerId="ADAL" clId="{2E19699A-1B22-4066-8861-F89A81381EBE}" dt="2025-02-14T11:45:50.839" v="4580" actId="403"/>
          <ac:spMkLst>
            <pc:docMk/>
            <pc:sldMk cId="708967265" sldId="269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11:45:54.282" v="4581" actId="113"/>
          <ac:spMkLst>
            <pc:docMk/>
            <pc:sldMk cId="708967265" sldId="269"/>
            <ac:spMk id="3" creationId="{C31BB31A-59AF-4AFD-B013-CE0A297B4F5F}"/>
          </ac:spMkLst>
        </pc:spChg>
        <pc:picChg chg="add mod">
          <ac:chgData name="Mateusz Siemaszko" userId="ad8adbe6-a572-42b8-9580-99e66d4c0de9" providerId="ADAL" clId="{2E19699A-1B22-4066-8861-F89A81381EBE}" dt="2025-02-14T11:45:22.274" v="4571" actId="1076"/>
          <ac:picMkLst>
            <pc:docMk/>
            <pc:sldMk cId="708967265" sldId="269"/>
            <ac:picMk id="7" creationId="{F0F8C5D0-6D18-4342-A4CD-4DBBA4501707}"/>
          </ac:picMkLst>
        </pc:picChg>
      </pc:sldChg>
      <pc:sldChg chg="addSp delSp modSp">
        <pc:chgData name="Mateusz Siemaszko" userId="ad8adbe6-a572-42b8-9580-99e66d4c0de9" providerId="ADAL" clId="{2E19699A-1B22-4066-8861-F89A81381EBE}" dt="2025-02-14T11:42:38.584" v="4404" actId="122"/>
        <pc:sldMkLst>
          <pc:docMk/>
          <pc:sldMk cId="1488117914" sldId="270"/>
        </pc:sldMkLst>
        <pc:spChg chg="mod">
          <ac:chgData name="Mateusz Siemaszko" userId="ad8adbe6-a572-42b8-9580-99e66d4c0de9" providerId="ADAL" clId="{2E19699A-1B22-4066-8861-F89A81381EBE}" dt="2025-02-14T11:42:38.584" v="4404" actId="122"/>
          <ac:spMkLst>
            <pc:docMk/>
            <pc:sldMk cId="1488117914" sldId="270"/>
            <ac:spMk id="2" creationId="{8A79FD6F-0E6A-4382-989D-9BAF17A648A8}"/>
          </ac:spMkLst>
        </pc:spChg>
        <pc:spChg chg="del mod">
          <ac:chgData name="Mateusz Siemaszko" userId="ad8adbe6-a572-42b8-9580-99e66d4c0de9" providerId="ADAL" clId="{2E19699A-1B22-4066-8861-F89A81381EBE}" dt="2025-02-14T10:13:23.568" v="2324"/>
          <ac:spMkLst>
            <pc:docMk/>
            <pc:sldMk cId="1488117914" sldId="270"/>
            <ac:spMk id="3" creationId="{C31BB31A-59AF-4AFD-B013-CE0A297B4F5F}"/>
          </ac:spMkLst>
        </pc:spChg>
        <pc:graphicFrameChg chg="add mod">
          <ac:chgData name="Mateusz Siemaszko" userId="ad8adbe6-a572-42b8-9580-99e66d4c0de9" providerId="ADAL" clId="{2E19699A-1B22-4066-8861-F89A81381EBE}" dt="2025-02-14T10:21:41.602" v="2793" actId="113"/>
          <ac:graphicFrameMkLst>
            <pc:docMk/>
            <pc:sldMk cId="1488117914" sldId="270"/>
            <ac:graphicFrameMk id="5" creationId="{78636DCD-17BC-4310-B8EA-960BC5DC018D}"/>
          </ac:graphicFrameMkLst>
        </pc:graphicFrameChg>
      </pc:sldChg>
      <pc:sldChg chg="modSp">
        <pc:chgData name="Mateusz Siemaszko" userId="ad8adbe6-a572-42b8-9580-99e66d4c0de9" providerId="ADAL" clId="{2E19699A-1B22-4066-8861-F89A81381EBE}" dt="2025-02-14T11:40:42.222" v="4388" actId="1076"/>
        <pc:sldMkLst>
          <pc:docMk/>
          <pc:sldMk cId="2465531736" sldId="271"/>
        </pc:sldMkLst>
        <pc:spChg chg="mod">
          <ac:chgData name="Mateusz Siemaszko" userId="ad8adbe6-a572-42b8-9580-99e66d4c0de9" providerId="ADAL" clId="{2E19699A-1B22-4066-8861-F89A81381EBE}" dt="2025-02-14T11:40:42.222" v="4388" actId="1076"/>
          <ac:spMkLst>
            <pc:docMk/>
            <pc:sldMk cId="2465531736" sldId="271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10:17:53.722" v="2469" actId="5793"/>
          <ac:spMkLst>
            <pc:docMk/>
            <pc:sldMk cId="2465531736" sldId="271"/>
            <ac:spMk id="3" creationId="{C31BB31A-59AF-4AFD-B013-CE0A297B4F5F}"/>
          </ac:spMkLst>
        </pc:spChg>
      </pc:sldChg>
      <pc:sldChg chg="modSp add">
        <pc:chgData name="Mateusz Siemaszko" userId="ad8adbe6-a572-42b8-9580-99e66d4c0de9" providerId="ADAL" clId="{2E19699A-1B22-4066-8861-F89A81381EBE}" dt="2025-02-14T11:25:23.209" v="3999" actId="403"/>
        <pc:sldMkLst>
          <pc:docMk/>
          <pc:sldMk cId="1262629236" sldId="272"/>
        </pc:sldMkLst>
        <pc:spChg chg="mod">
          <ac:chgData name="Mateusz Siemaszko" userId="ad8adbe6-a572-42b8-9580-99e66d4c0de9" providerId="ADAL" clId="{2E19699A-1B22-4066-8861-F89A81381EBE}" dt="2025-02-14T08:52:22.589" v="761" actId="20577"/>
          <ac:spMkLst>
            <pc:docMk/>
            <pc:sldMk cId="1262629236" sldId="272"/>
            <ac:spMk id="2" creationId="{88D5E189-BCB5-4E47-85E5-7A81EF685001}"/>
          </ac:spMkLst>
        </pc:spChg>
        <pc:spChg chg="mod">
          <ac:chgData name="Mateusz Siemaszko" userId="ad8adbe6-a572-42b8-9580-99e66d4c0de9" providerId="ADAL" clId="{2E19699A-1B22-4066-8861-F89A81381EBE}" dt="2025-02-14T11:25:23.209" v="3999" actId="403"/>
          <ac:spMkLst>
            <pc:docMk/>
            <pc:sldMk cId="1262629236" sldId="272"/>
            <ac:spMk id="3" creationId="{D7726A12-D9BF-438D-8B23-95B96CF7BA7F}"/>
          </ac:spMkLst>
        </pc:spChg>
      </pc:sldChg>
      <pc:sldChg chg="modSp add">
        <pc:chgData name="Mateusz Siemaszko" userId="ad8adbe6-a572-42b8-9580-99e66d4c0de9" providerId="ADAL" clId="{2E19699A-1B22-4066-8861-F89A81381EBE}" dt="2025-02-14T11:36:09.700" v="4329" actId="20577"/>
        <pc:sldMkLst>
          <pc:docMk/>
          <pc:sldMk cId="223252677" sldId="273"/>
        </pc:sldMkLst>
        <pc:spChg chg="mod">
          <ac:chgData name="Mateusz Siemaszko" userId="ad8adbe6-a572-42b8-9580-99e66d4c0de9" providerId="ADAL" clId="{2E19699A-1B22-4066-8861-F89A81381EBE}" dt="2025-02-14T11:36:02.377" v="4327"/>
          <ac:spMkLst>
            <pc:docMk/>
            <pc:sldMk cId="223252677" sldId="273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11:36:09.700" v="4329" actId="20577"/>
          <ac:spMkLst>
            <pc:docMk/>
            <pc:sldMk cId="223252677" sldId="273"/>
            <ac:spMk id="3" creationId="{C31BB31A-59AF-4AFD-B013-CE0A297B4F5F}"/>
          </ac:spMkLst>
        </pc:spChg>
      </pc:sldChg>
      <pc:sldChg chg="addSp delSp modSp add">
        <pc:chgData name="Mateusz Siemaszko" userId="ad8adbe6-a572-42b8-9580-99e66d4c0de9" providerId="ADAL" clId="{2E19699A-1B22-4066-8861-F89A81381EBE}" dt="2025-02-14T11:35:23.587" v="4319"/>
        <pc:sldMkLst>
          <pc:docMk/>
          <pc:sldMk cId="3205890912" sldId="274"/>
        </pc:sldMkLst>
        <pc:spChg chg="mod">
          <ac:chgData name="Mateusz Siemaszko" userId="ad8adbe6-a572-42b8-9580-99e66d4c0de9" providerId="ADAL" clId="{2E19699A-1B22-4066-8861-F89A81381EBE}" dt="2025-02-14T11:30:35.069" v="4085" actId="108"/>
          <ac:spMkLst>
            <pc:docMk/>
            <pc:sldMk cId="3205890912" sldId="274"/>
            <ac:spMk id="2" creationId="{8A79FD6F-0E6A-4382-989D-9BAF17A648A8}"/>
          </ac:spMkLst>
        </pc:spChg>
        <pc:spChg chg="del">
          <ac:chgData name="Mateusz Siemaszko" userId="ad8adbe6-a572-42b8-9580-99e66d4c0de9" providerId="ADAL" clId="{2E19699A-1B22-4066-8861-F89A81381EBE}" dt="2025-02-14T08:58:07.869" v="857"/>
          <ac:spMkLst>
            <pc:docMk/>
            <pc:sldMk cId="3205890912" sldId="274"/>
            <ac:spMk id="3" creationId="{C31BB31A-59AF-4AFD-B013-CE0A297B4F5F}"/>
          </ac:spMkLst>
        </pc:spChg>
        <pc:spChg chg="add mod">
          <ac:chgData name="Mateusz Siemaszko" userId="ad8adbe6-a572-42b8-9580-99e66d4c0de9" providerId="ADAL" clId="{2E19699A-1B22-4066-8861-F89A81381EBE}" dt="2025-02-14T11:35:17.393" v="4318"/>
          <ac:spMkLst>
            <pc:docMk/>
            <pc:sldMk cId="3205890912" sldId="274"/>
            <ac:spMk id="5" creationId="{38D76F3F-5C22-4253-9A4E-44BC8BA3B0EE}"/>
          </ac:spMkLst>
        </pc:spChg>
        <pc:spChg chg="add del mod">
          <ac:chgData name="Mateusz Siemaszko" userId="ad8adbe6-a572-42b8-9580-99e66d4c0de9" providerId="ADAL" clId="{2E19699A-1B22-4066-8861-F89A81381EBE}" dt="2025-02-14T11:33:59.683" v="4267"/>
          <ac:spMkLst>
            <pc:docMk/>
            <pc:sldMk cId="3205890912" sldId="274"/>
            <ac:spMk id="6" creationId="{E518D072-1A88-4F45-BA39-3B4BA75E7451}"/>
          </ac:spMkLst>
        </pc:spChg>
        <pc:spChg chg="add mod">
          <ac:chgData name="Mateusz Siemaszko" userId="ad8adbe6-a572-42b8-9580-99e66d4c0de9" providerId="ADAL" clId="{2E19699A-1B22-4066-8861-F89A81381EBE}" dt="2025-02-14T11:33:08.854" v="4187" actId="1076"/>
          <ac:spMkLst>
            <pc:docMk/>
            <pc:sldMk cId="3205890912" sldId="274"/>
            <ac:spMk id="7" creationId="{C8F06293-DEB4-4D96-897C-B0AD4D665411}"/>
          </ac:spMkLst>
        </pc:spChg>
        <pc:spChg chg="add mod">
          <ac:chgData name="Mateusz Siemaszko" userId="ad8adbe6-a572-42b8-9580-99e66d4c0de9" providerId="ADAL" clId="{2E19699A-1B22-4066-8861-F89A81381EBE}" dt="2025-02-14T11:35:08.658" v="4317" actId="207"/>
          <ac:spMkLst>
            <pc:docMk/>
            <pc:sldMk cId="3205890912" sldId="274"/>
            <ac:spMk id="8" creationId="{A61CF056-2E2D-4A65-A1D2-89B270910D6C}"/>
          </ac:spMkLst>
        </pc:spChg>
        <pc:spChg chg="add mod">
          <ac:chgData name="Mateusz Siemaszko" userId="ad8adbe6-a572-42b8-9580-99e66d4c0de9" providerId="ADAL" clId="{2E19699A-1B22-4066-8861-F89A81381EBE}" dt="2025-02-14T11:35:23.587" v="4319"/>
          <ac:spMkLst>
            <pc:docMk/>
            <pc:sldMk cId="3205890912" sldId="274"/>
            <ac:spMk id="9" creationId="{3D500DF5-031D-42CC-BA5E-D1D6F557DBEE}"/>
          </ac:spMkLst>
        </pc:spChg>
      </pc:sldChg>
      <pc:sldChg chg="modSp add">
        <pc:chgData name="Mateusz Siemaszko" userId="ad8adbe6-a572-42b8-9580-99e66d4c0de9" providerId="ADAL" clId="{2E19699A-1B22-4066-8861-F89A81381EBE}" dt="2025-02-14T11:38:31.606" v="4352" actId="14100"/>
        <pc:sldMkLst>
          <pc:docMk/>
          <pc:sldMk cId="3152353597" sldId="275"/>
        </pc:sldMkLst>
        <pc:spChg chg="mod">
          <ac:chgData name="Mateusz Siemaszko" userId="ad8adbe6-a572-42b8-9580-99e66d4c0de9" providerId="ADAL" clId="{2E19699A-1B22-4066-8861-F89A81381EBE}" dt="2025-02-14T11:38:04.896" v="4347" actId="403"/>
          <ac:spMkLst>
            <pc:docMk/>
            <pc:sldMk cId="3152353597" sldId="275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11:38:31.606" v="4352" actId="14100"/>
          <ac:spMkLst>
            <pc:docMk/>
            <pc:sldMk cId="3152353597" sldId="275"/>
            <ac:spMk id="3" creationId="{C31BB31A-59AF-4AFD-B013-CE0A297B4F5F}"/>
          </ac:spMkLst>
        </pc:spChg>
      </pc:sldChg>
      <pc:sldChg chg="addSp modSp add">
        <pc:chgData name="Mateusz Siemaszko" userId="ad8adbe6-a572-42b8-9580-99e66d4c0de9" providerId="ADAL" clId="{2E19699A-1B22-4066-8861-F89A81381EBE}" dt="2025-02-14T11:38:43.585" v="4353" actId="108"/>
        <pc:sldMkLst>
          <pc:docMk/>
          <pc:sldMk cId="1496322803" sldId="276"/>
        </pc:sldMkLst>
        <pc:spChg chg="mod">
          <ac:chgData name="Mateusz Siemaszko" userId="ad8adbe6-a572-42b8-9580-99e66d4c0de9" providerId="ADAL" clId="{2E19699A-1B22-4066-8861-F89A81381EBE}" dt="2025-02-14T11:38:43.585" v="4353" actId="108"/>
          <ac:spMkLst>
            <pc:docMk/>
            <pc:sldMk cId="1496322803" sldId="276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09:51:33.804" v="1593" actId="20577"/>
          <ac:spMkLst>
            <pc:docMk/>
            <pc:sldMk cId="1496322803" sldId="276"/>
            <ac:spMk id="3" creationId="{C31BB31A-59AF-4AFD-B013-CE0A297B4F5F}"/>
          </ac:spMkLst>
        </pc:spChg>
        <pc:spChg chg="add mod">
          <ac:chgData name="Mateusz Siemaszko" userId="ad8adbe6-a572-42b8-9580-99e66d4c0de9" providerId="ADAL" clId="{2E19699A-1B22-4066-8861-F89A81381EBE}" dt="2025-02-14T09:49:04.749" v="1582" actId="1076"/>
          <ac:spMkLst>
            <pc:docMk/>
            <pc:sldMk cId="1496322803" sldId="276"/>
            <ac:spMk id="5" creationId="{AA22C104-F95D-48B9-89B0-908030966EF1}"/>
          </ac:spMkLst>
        </pc:spChg>
        <pc:spChg chg="add mod">
          <ac:chgData name="Mateusz Siemaszko" userId="ad8adbe6-a572-42b8-9580-99e66d4c0de9" providerId="ADAL" clId="{2E19699A-1B22-4066-8861-F89A81381EBE}" dt="2025-02-14T09:49:58.609" v="1585" actId="1076"/>
          <ac:spMkLst>
            <pc:docMk/>
            <pc:sldMk cId="1496322803" sldId="276"/>
            <ac:spMk id="6" creationId="{3C244395-4327-4D8D-AF3D-AA9C3E5A3D74}"/>
          </ac:spMkLst>
        </pc:spChg>
        <pc:spChg chg="add mod">
          <ac:chgData name="Mateusz Siemaszko" userId="ad8adbe6-a572-42b8-9580-99e66d4c0de9" providerId="ADAL" clId="{2E19699A-1B22-4066-8861-F89A81381EBE}" dt="2025-02-14T09:52:35.105" v="1605" actId="20577"/>
          <ac:spMkLst>
            <pc:docMk/>
            <pc:sldMk cId="1496322803" sldId="276"/>
            <ac:spMk id="7" creationId="{A7C89AAE-A4CB-4D22-AA44-A1CD2E4EF9C6}"/>
          </ac:spMkLst>
        </pc:spChg>
      </pc:sldChg>
      <pc:sldChg chg="addSp delSp modSp add">
        <pc:chgData name="Mateusz Siemaszko" userId="ad8adbe6-a572-42b8-9580-99e66d4c0de9" providerId="ADAL" clId="{2E19699A-1B22-4066-8861-F89A81381EBE}" dt="2025-02-14T11:41:52.350" v="4397" actId="14100"/>
        <pc:sldMkLst>
          <pc:docMk/>
          <pc:sldMk cId="1428508430" sldId="277"/>
        </pc:sldMkLst>
        <pc:spChg chg="mod">
          <ac:chgData name="Mateusz Siemaszko" userId="ad8adbe6-a572-42b8-9580-99e66d4c0de9" providerId="ADAL" clId="{2E19699A-1B22-4066-8861-F89A81381EBE}" dt="2025-02-14T11:41:52.350" v="4397" actId="14100"/>
          <ac:spMkLst>
            <pc:docMk/>
            <pc:sldMk cId="1428508430" sldId="277"/>
            <ac:spMk id="2" creationId="{8A79FD6F-0E6A-4382-989D-9BAF17A648A8}"/>
          </ac:spMkLst>
        </pc:spChg>
        <pc:spChg chg="del mod">
          <ac:chgData name="Mateusz Siemaszko" userId="ad8adbe6-a572-42b8-9580-99e66d4c0de9" providerId="ADAL" clId="{2E19699A-1B22-4066-8861-F89A81381EBE}" dt="2025-02-14T10:05:32.499" v="1772"/>
          <ac:spMkLst>
            <pc:docMk/>
            <pc:sldMk cId="1428508430" sldId="277"/>
            <ac:spMk id="3" creationId="{C31BB31A-59AF-4AFD-B013-CE0A297B4F5F}"/>
          </ac:spMkLst>
        </pc:spChg>
        <pc:graphicFrameChg chg="add mod">
          <ac:chgData name="Mateusz Siemaszko" userId="ad8adbe6-a572-42b8-9580-99e66d4c0de9" providerId="ADAL" clId="{2E19699A-1B22-4066-8861-F89A81381EBE}" dt="2025-02-14T10:12:12.726" v="2268" actId="20577"/>
          <ac:graphicFrameMkLst>
            <pc:docMk/>
            <pc:sldMk cId="1428508430" sldId="277"/>
            <ac:graphicFrameMk id="5" creationId="{49AEE67D-4582-4DD8-BBFC-00E8E847315A}"/>
          </ac:graphicFrameMkLst>
        </pc:graphicFrameChg>
      </pc:sldChg>
      <pc:sldChg chg="modSp add">
        <pc:chgData name="Mateusz Siemaszko" userId="ad8adbe6-a572-42b8-9580-99e66d4c0de9" providerId="ADAL" clId="{2E19699A-1B22-4066-8861-F89A81381EBE}" dt="2025-02-14T11:44:31.046" v="4570" actId="20577"/>
        <pc:sldMkLst>
          <pc:docMk/>
          <pc:sldMk cId="584662594" sldId="278"/>
        </pc:sldMkLst>
        <pc:spChg chg="mod">
          <ac:chgData name="Mateusz Siemaszko" userId="ad8adbe6-a572-42b8-9580-99e66d4c0de9" providerId="ADAL" clId="{2E19699A-1B22-4066-8861-F89A81381EBE}" dt="2025-02-14T11:41:12.024" v="4393" actId="122"/>
          <ac:spMkLst>
            <pc:docMk/>
            <pc:sldMk cId="584662594" sldId="278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11:44:31.046" v="4570" actId="20577"/>
          <ac:spMkLst>
            <pc:docMk/>
            <pc:sldMk cId="584662594" sldId="278"/>
            <ac:spMk id="3" creationId="{C31BB31A-59AF-4AFD-B013-CE0A297B4F5F}"/>
          </ac:spMkLst>
        </pc:spChg>
      </pc:sldChg>
      <pc:sldChg chg="addSp delSp modSp add">
        <pc:chgData name="Mateusz Siemaszko" userId="ad8adbe6-a572-42b8-9580-99e66d4c0de9" providerId="ADAL" clId="{2E19699A-1B22-4066-8861-F89A81381EBE}" dt="2025-02-14T11:47:38.199" v="4619"/>
        <pc:sldMkLst>
          <pc:docMk/>
          <pc:sldMk cId="3807317736" sldId="279"/>
        </pc:sldMkLst>
        <pc:spChg chg="mod">
          <ac:chgData name="Mateusz Siemaszko" userId="ad8adbe6-a572-42b8-9580-99e66d4c0de9" providerId="ADAL" clId="{2E19699A-1B22-4066-8861-F89A81381EBE}" dt="2025-02-14T11:47:08.592" v="4615" actId="122"/>
          <ac:spMkLst>
            <pc:docMk/>
            <pc:sldMk cId="3807317736" sldId="279"/>
            <ac:spMk id="2" creationId="{8A79FD6F-0E6A-4382-989D-9BAF17A648A8}"/>
          </ac:spMkLst>
        </pc:spChg>
        <pc:spChg chg="del">
          <ac:chgData name="Mateusz Siemaszko" userId="ad8adbe6-a572-42b8-9580-99e66d4c0de9" providerId="ADAL" clId="{2E19699A-1B22-4066-8861-F89A81381EBE}" dt="2025-02-14T10:25:57.335" v="3073"/>
          <ac:spMkLst>
            <pc:docMk/>
            <pc:sldMk cId="3807317736" sldId="279"/>
            <ac:spMk id="3" creationId="{C31BB31A-59AF-4AFD-B013-CE0A297B4F5F}"/>
          </ac:spMkLst>
        </pc:spChg>
        <pc:spChg chg="add mod">
          <ac:chgData name="Mateusz Siemaszko" userId="ad8adbe6-a572-42b8-9580-99e66d4c0de9" providerId="ADAL" clId="{2E19699A-1B22-4066-8861-F89A81381EBE}" dt="2025-02-14T11:47:38.199" v="4619"/>
          <ac:spMkLst>
            <pc:docMk/>
            <pc:sldMk cId="3807317736" sldId="279"/>
            <ac:spMk id="6" creationId="{3347C7D1-CE7C-42EB-9E5A-B806D50922FE}"/>
          </ac:spMkLst>
        </pc:spChg>
        <pc:spChg chg="add mod">
          <ac:chgData name="Mateusz Siemaszko" userId="ad8adbe6-a572-42b8-9580-99e66d4c0de9" providerId="ADAL" clId="{2E19699A-1B22-4066-8861-F89A81381EBE}" dt="2025-02-14T10:35:39.621" v="3250" actId="14100"/>
          <ac:spMkLst>
            <pc:docMk/>
            <pc:sldMk cId="3807317736" sldId="279"/>
            <ac:spMk id="7" creationId="{82D2541E-62A8-492F-8AC8-33EAC739CBB2}"/>
          </ac:spMkLst>
        </pc:spChg>
        <pc:graphicFrameChg chg="add del mod">
          <ac:chgData name="Mateusz Siemaszko" userId="ad8adbe6-a572-42b8-9580-99e66d4c0de9" providerId="ADAL" clId="{2E19699A-1B22-4066-8861-F89A81381EBE}" dt="2025-02-14T10:26:31.845" v="3075" actId="1032"/>
          <ac:graphicFrameMkLst>
            <pc:docMk/>
            <pc:sldMk cId="3807317736" sldId="279"/>
            <ac:graphicFrameMk id="5" creationId="{40764BB3-907B-4FDB-8F33-C47E4E8056F2}"/>
          </ac:graphicFrameMkLst>
        </pc:graphicFrameChg>
      </pc:sldChg>
      <pc:sldChg chg="addSp modSp add">
        <pc:chgData name="Mateusz Siemaszko" userId="ad8adbe6-a572-42b8-9580-99e66d4c0de9" providerId="ADAL" clId="{2E19699A-1B22-4066-8861-F89A81381EBE}" dt="2025-02-14T11:46:31.219" v="4588" actId="403"/>
        <pc:sldMkLst>
          <pc:docMk/>
          <pc:sldMk cId="35286291" sldId="280"/>
        </pc:sldMkLst>
        <pc:spChg chg="mod">
          <ac:chgData name="Mateusz Siemaszko" userId="ad8adbe6-a572-42b8-9580-99e66d4c0de9" providerId="ADAL" clId="{2E19699A-1B22-4066-8861-F89A81381EBE}" dt="2025-02-14T11:46:31.219" v="4588" actId="403"/>
          <ac:spMkLst>
            <pc:docMk/>
            <pc:sldMk cId="35286291" sldId="280"/>
            <ac:spMk id="2" creationId="{8A79FD6F-0E6A-4382-989D-9BAF17A648A8}"/>
          </ac:spMkLst>
        </pc:spChg>
        <pc:spChg chg="mod">
          <ac:chgData name="Mateusz Siemaszko" userId="ad8adbe6-a572-42b8-9580-99e66d4c0de9" providerId="ADAL" clId="{2E19699A-1B22-4066-8861-F89A81381EBE}" dt="2025-02-14T10:34:47.422" v="3204" actId="123"/>
          <ac:spMkLst>
            <pc:docMk/>
            <pc:sldMk cId="35286291" sldId="280"/>
            <ac:spMk id="3" creationId="{C31BB31A-59AF-4AFD-B013-CE0A297B4F5F}"/>
          </ac:spMkLst>
        </pc:spChg>
        <pc:picChg chg="add mod">
          <ac:chgData name="Mateusz Siemaszko" userId="ad8adbe6-a572-42b8-9580-99e66d4c0de9" providerId="ADAL" clId="{2E19699A-1B22-4066-8861-F89A81381EBE}" dt="2025-02-14T10:34:44.392" v="3203" actId="1076"/>
          <ac:picMkLst>
            <pc:docMk/>
            <pc:sldMk cId="35286291" sldId="280"/>
            <ac:picMk id="7" creationId="{10D03443-5DD3-408A-88CE-EDDC5016B2CD}"/>
          </ac:picMkLst>
        </pc:picChg>
      </pc:sldChg>
      <pc:sldChg chg="delSp modSp add">
        <pc:chgData name="Mateusz Siemaszko" userId="ad8adbe6-a572-42b8-9580-99e66d4c0de9" providerId="ADAL" clId="{2E19699A-1B22-4066-8861-F89A81381EBE}" dt="2025-02-14T11:54:36.446" v="4928" actId="115"/>
        <pc:sldMkLst>
          <pc:docMk/>
          <pc:sldMk cId="1967151083" sldId="281"/>
        </pc:sldMkLst>
        <pc:spChg chg="mod">
          <ac:chgData name="Mateusz Siemaszko" userId="ad8adbe6-a572-42b8-9580-99e66d4c0de9" providerId="ADAL" clId="{2E19699A-1B22-4066-8861-F89A81381EBE}" dt="2025-02-14T11:54:36.446" v="4928" actId="115"/>
          <ac:spMkLst>
            <pc:docMk/>
            <pc:sldMk cId="1967151083" sldId="281"/>
            <ac:spMk id="2" creationId="{8A79FD6F-0E6A-4382-989D-9BAF17A648A8}"/>
          </ac:spMkLst>
        </pc:spChg>
        <pc:spChg chg="del mod">
          <ac:chgData name="Mateusz Siemaszko" userId="ad8adbe6-a572-42b8-9580-99e66d4c0de9" providerId="ADAL" clId="{2E19699A-1B22-4066-8861-F89A81381EBE}" dt="2025-02-14T11:54:22.384" v="4905"/>
          <ac:spMkLst>
            <pc:docMk/>
            <pc:sldMk cId="1967151083" sldId="281"/>
            <ac:spMk id="3" creationId="{C31BB31A-59AF-4AFD-B013-CE0A297B4F5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36061F-A7F2-49CA-ADD3-5811E0AA0436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99B3E65-CDFD-4AD3-BC75-BD0EE4E9435B}">
      <dgm:prSet phldrT="[Tekst]"/>
      <dgm:spPr/>
      <dgm:t>
        <a:bodyPr/>
        <a:lstStyle/>
        <a:p>
          <a:r>
            <a:rPr lang="pl-PL" dirty="0"/>
            <a:t>Warunki i kryteria przyznawania „dodatku motywacyjnego”</a:t>
          </a:r>
        </a:p>
      </dgm:t>
    </dgm:pt>
    <dgm:pt modelId="{F9303257-E17F-4D92-91CF-17203DB6D746}" type="parTrans" cxnId="{7AACD777-BA0E-4E2A-91C3-E5ABD81743E1}">
      <dgm:prSet/>
      <dgm:spPr/>
      <dgm:t>
        <a:bodyPr/>
        <a:lstStyle/>
        <a:p>
          <a:endParaRPr lang="pl-PL"/>
        </a:p>
      </dgm:t>
    </dgm:pt>
    <dgm:pt modelId="{35D34688-A72D-402C-841D-A4BDC67A3A7A}" type="sibTrans" cxnId="{7AACD777-BA0E-4E2A-91C3-E5ABD81743E1}">
      <dgm:prSet/>
      <dgm:spPr/>
      <dgm:t>
        <a:bodyPr/>
        <a:lstStyle/>
        <a:p>
          <a:endParaRPr lang="pl-PL"/>
        </a:p>
      </dgm:t>
    </dgm:pt>
    <dgm:pt modelId="{35810EB7-CE4B-46B9-AFC5-501BA610F8FD}">
      <dgm:prSet phldrT="[Tekst]"/>
      <dgm:spPr>
        <a:solidFill>
          <a:srgbClr val="00B050"/>
        </a:solidFill>
      </dgm:spPr>
      <dgm:t>
        <a:bodyPr/>
        <a:lstStyle/>
        <a:p>
          <a:r>
            <a:rPr lang="pl-PL" dirty="0"/>
            <a:t>warunki obligatoryjne</a:t>
          </a:r>
        </a:p>
      </dgm:t>
    </dgm:pt>
    <dgm:pt modelId="{F4155553-3A65-4616-92A8-96F8CF2CF976}" type="parTrans" cxnId="{6FB2F7D5-7170-4953-9CF4-5C6BDD5E4717}">
      <dgm:prSet/>
      <dgm:spPr/>
      <dgm:t>
        <a:bodyPr/>
        <a:lstStyle/>
        <a:p>
          <a:endParaRPr lang="pl-PL"/>
        </a:p>
      </dgm:t>
    </dgm:pt>
    <dgm:pt modelId="{2250CB44-CE54-4471-B215-C02DD3962E31}" type="sibTrans" cxnId="{6FB2F7D5-7170-4953-9CF4-5C6BDD5E4717}">
      <dgm:prSet/>
      <dgm:spPr/>
      <dgm:t>
        <a:bodyPr/>
        <a:lstStyle/>
        <a:p>
          <a:endParaRPr lang="pl-PL"/>
        </a:p>
      </dgm:t>
    </dgm:pt>
    <dgm:pt modelId="{5EAB9A60-F119-4E97-822B-0C58BFE3D3BF}">
      <dgm:prSet phldrT="[Tekst]"/>
      <dgm:spPr>
        <a:solidFill>
          <a:srgbClr val="00B050"/>
        </a:solidFill>
      </dgm:spPr>
      <dgm:t>
        <a:bodyPr/>
        <a:lstStyle/>
        <a:p>
          <a:r>
            <a:rPr lang="pl-PL" dirty="0"/>
            <a:t>Kierowanie projektem/zadaniem/KZL </a:t>
          </a:r>
          <a:br>
            <a:rPr lang="pl-PL" dirty="0"/>
          </a:br>
          <a:r>
            <a:rPr lang="pl-PL" dirty="0"/>
            <a:t> o wartości co najmniej 100 000 zł dla SGGW</a:t>
          </a:r>
        </a:p>
      </dgm:t>
    </dgm:pt>
    <dgm:pt modelId="{EE0FF688-03E1-48E8-A5EB-1CE8D1A68698}" type="parTrans" cxnId="{7D580E82-23F1-459C-A2C6-DA578DBAEF3C}">
      <dgm:prSet/>
      <dgm:spPr/>
      <dgm:t>
        <a:bodyPr/>
        <a:lstStyle/>
        <a:p>
          <a:endParaRPr lang="pl-PL"/>
        </a:p>
      </dgm:t>
    </dgm:pt>
    <dgm:pt modelId="{168356A5-D541-4CF3-BA9A-2CC2EEFDF743}" type="sibTrans" cxnId="{7D580E82-23F1-459C-A2C6-DA578DBAEF3C}">
      <dgm:prSet/>
      <dgm:spPr/>
      <dgm:t>
        <a:bodyPr/>
        <a:lstStyle/>
        <a:p>
          <a:endParaRPr lang="pl-PL"/>
        </a:p>
      </dgm:t>
    </dgm:pt>
    <dgm:pt modelId="{1540EDD2-3FB2-4179-BEC0-02A97F2F1EBE}">
      <dgm:prSet phldrT="[Tekst]"/>
      <dgm:spPr>
        <a:solidFill>
          <a:srgbClr val="00B050"/>
        </a:solidFill>
      </dgm:spPr>
      <dgm:t>
        <a:bodyPr/>
        <a:lstStyle/>
        <a:p>
          <a:r>
            <a:rPr lang="pl-PL" dirty="0"/>
            <a:t>Pierwszy autor/autor korespondencyjny w publikacji co najmniej 100 pkt.</a:t>
          </a:r>
        </a:p>
      </dgm:t>
    </dgm:pt>
    <dgm:pt modelId="{1AB984A4-794A-4EE4-9876-E1958E729061}" type="parTrans" cxnId="{0DB1C059-9E3C-4A83-BEFE-F0D79CA6E8D1}">
      <dgm:prSet/>
      <dgm:spPr/>
      <dgm:t>
        <a:bodyPr/>
        <a:lstStyle/>
        <a:p>
          <a:endParaRPr lang="pl-PL"/>
        </a:p>
      </dgm:t>
    </dgm:pt>
    <dgm:pt modelId="{D6905338-1373-4C94-ACAB-5BC10D018EE6}" type="sibTrans" cxnId="{0DB1C059-9E3C-4A83-BEFE-F0D79CA6E8D1}">
      <dgm:prSet/>
      <dgm:spPr/>
      <dgm:t>
        <a:bodyPr/>
        <a:lstStyle/>
        <a:p>
          <a:endParaRPr lang="pl-PL"/>
        </a:p>
      </dgm:t>
    </dgm:pt>
    <dgm:pt modelId="{E78E2262-AA48-46EF-947B-9DB8C4890BF7}">
      <dgm:prSet phldrT="[Tekst]"/>
      <dgm:spPr>
        <a:solidFill>
          <a:srgbClr val="00B0F0"/>
        </a:solidFill>
      </dgm:spPr>
      <dgm:t>
        <a:bodyPr/>
        <a:lstStyle/>
        <a:p>
          <a:r>
            <a:rPr lang="pl-PL" dirty="0">
              <a:solidFill>
                <a:schemeClr val="tx1"/>
              </a:solidFill>
            </a:rPr>
            <a:t>warunki fakultatywne</a:t>
          </a:r>
        </a:p>
      </dgm:t>
    </dgm:pt>
    <dgm:pt modelId="{8DEBE1A9-4E06-4AF6-9682-E37DFACADCD8}" type="parTrans" cxnId="{2E6F8E2A-3A99-446A-9FD7-8807E7CEC83E}">
      <dgm:prSet/>
      <dgm:spPr/>
      <dgm:t>
        <a:bodyPr/>
        <a:lstStyle/>
        <a:p>
          <a:endParaRPr lang="pl-PL"/>
        </a:p>
      </dgm:t>
    </dgm:pt>
    <dgm:pt modelId="{C91713CA-63F3-423A-B9DA-49DA075C6E9D}" type="sibTrans" cxnId="{2E6F8E2A-3A99-446A-9FD7-8807E7CEC83E}">
      <dgm:prSet/>
      <dgm:spPr/>
      <dgm:t>
        <a:bodyPr/>
        <a:lstStyle/>
        <a:p>
          <a:endParaRPr lang="pl-PL"/>
        </a:p>
      </dgm:t>
    </dgm:pt>
    <dgm:pt modelId="{F07AED8D-6481-447C-A636-490CAE16756E}">
      <dgm:prSet phldrT="[Tekst]"/>
      <dgm:spPr>
        <a:solidFill>
          <a:srgbClr val="00B0F0"/>
        </a:solidFill>
      </dgm:spPr>
      <dgm:t>
        <a:bodyPr/>
        <a:lstStyle/>
        <a:p>
          <a:r>
            <a:rPr lang="pl-PL" dirty="0">
              <a:solidFill>
                <a:schemeClr val="tx1"/>
              </a:solidFill>
            </a:rPr>
            <a:t>Uzyskanie patentu krajowego bądź międzynarodowego</a:t>
          </a:r>
        </a:p>
      </dgm:t>
    </dgm:pt>
    <dgm:pt modelId="{95414927-F65E-4376-8D56-0E05510FD8AD}" type="parTrans" cxnId="{13DE495F-19AB-4F5D-A7D3-7BB06B25196E}">
      <dgm:prSet/>
      <dgm:spPr/>
      <dgm:t>
        <a:bodyPr/>
        <a:lstStyle/>
        <a:p>
          <a:endParaRPr lang="pl-PL"/>
        </a:p>
      </dgm:t>
    </dgm:pt>
    <dgm:pt modelId="{2F85DC4D-838B-4998-A664-1D8523AD1B01}" type="sibTrans" cxnId="{13DE495F-19AB-4F5D-A7D3-7BB06B25196E}">
      <dgm:prSet/>
      <dgm:spPr/>
      <dgm:t>
        <a:bodyPr/>
        <a:lstStyle/>
        <a:p>
          <a:endParaRPr lang="pl-PL"/>
        </a:p>
      </dgm:t>
    </dgm:pt>
    <dgm:pt modelId="{FF5341C7-BB85-47F0-8ECD-73C219DD3927}">
      <dgm:prSet/>
      <dgm:spPr>
        <a:solidFill>
          <a:srgbClr val="00B0F0"/>
        </a:solidFill>
      </dgm:spPr>
      <dgm:t>
        <a:bodyPr/>
        <a:lstStyle/>
        <a:p>
          <a:r>
            <a:rPr lang="pl-PL" dirty="0">
              <a:solidFill>
                <a:schemeClr val="tx1"/>
              </a:solidFill>
            </a:rPr>
            <a:t>wdrożenie w sposób udokumentowany wyników badań naukowych do praktyki gospodarczej</a:t>
          </a:r>
        </a:p>
      </dgm:t>
    </dgm:pt>
    <dgm:pt modelId="{A52864E5-4B2E-46BC-9F45-CBFB69403CC4}" type="parTrans" cxnId="{328B463C-72B9-402E-8789-A7D8A0FAA1BD}">
      <dgm:prSet/>
      <dgm:spPr/>
      <dgm:t>
        <a:bodyPr/>
        <a:lstStyle/>
        <a:p>
          <a:endParaRPr lang="pl-PL"/>
        </a:p>
      </dgm:t>
    </dgm:pt>
    <dgm:pt modelId="{37DF0E85-F5A7-41A0-8FA8-72749899EC2D}" type="sibTrans" cxnId="{328B463C-72B9-402E-8789-A7D8A0FAA1BD}">
      <dgm:prSet/>
      <dgm:spPr/>
      <dgm:t>
        <a:bodyPr/>
        <a:lstStyle/>
        <a:p>
          <a:endParaRPr lang="pl-PL"/>
        </a:p>
      </dgm:t>
    </dgm:pt>
    <dgm:pt modelId="{41EAD0F5-7FAD-4AE0-8230-FA21D7AD5B06}" type="pres">
      <dgm:prSet presAssocID="{6536061F-A7F2-49CA-ADD3-5811E0AA043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1229E0F-84DE-44B7-94DF-031170061C11}" type="pres">
      <dgm:prSet presAssocID="{F99B3E65-CDFD-4AD3-BC75-BD0EE4E9435B}" presName="hierRoot1" presStyleCnt="0">
        <dgm:presLayoutVars>
          <dgm:hierBranch val="init"/>
        </dgm:presLayoutVars>
      </dgm:prSet>
      <dgm:spPr/>
    </dgm:pt>
    <dgm:pt modelId="{FA7E644F-8B33-4763-B9A7-B50F82D10EF7}" type="pres">
      <dgm:prSet presAssocID="{F99B3E65-CDFD-4AD3-BC75-BD0EE4E9435B}" presName="rootComposite1" presStyleCnt="0"/>
      <dgm:spPr/>
    </dgm:pt>
    <dgm:pt modelId="{B8AAF1EA-39E6-4814-AE01-629545C27896}" type="pres">
      <dgm:prSet presAssocID="{F99B3E65-CDFD-4AD3-BC75-BD0EE4E9435B}" presName="rootText1" presStyleLbl="node0" presStyleIdx="0" presStyleCnt="1" custLinFactNeighborX="-29928" custLinFactNeighborY="4643">
        <dgm:presLayoutVars>
          <dgm:chPref val="3"/>
        </dgm:presLayoutVars>
      </dgm:prSet>
      <dgm:spPr/>
    </dgm:pt>
    <dgm:pt modelId="{7FE209B2-2220-4DEE-8867-15825B5C5597}" type="pres">
      <dgm:prSet presAssocID="{F99B3E65-CDFD-4AD3-BC75-BD0EE4E9435B}" presName="rootConnector1" presStyleLbl="node1" presStyleIdx="0" presStyleCnt="0"/>
      <dgm:spPr/>
    </dgm:pt>
    <dgm:pt modelId="{978CD893-1ABA-4E42-8297-0EF0A5DE0AAB}" type="pres">
      <dgm:prSet presAssocID="{F99B3E65-CDFD-4AD3-BC75-BD0EE4E9435B}" presName="hierChild2" presStyleCnt="0"/>
      <dgm:spPr/>
    </dgm:pt>
    <dgm:pt modelId="{32E731A7-E70C-49B4-8A13-DACCBB358F87}" type="pres">
      <dgm:prSet presAssocID="{F4155553-3A65-4616-92A8-96F8CF2CF976}" presName="Name64" presStyleLbl="parChTrans1D2" presStyleIdx="0" presStyleCnt="2"/>
      <dgm:spPr/>
    </dgm:pt>
    <dgm:pt modelId="{72BB10FF-A24F-48F5-A31D-31E2EF4ADFAE}" type="pres">
      <dgm:prSet presAssocID="{35810EB7-CE4B-46B9-AFC5-501BA610F8FD}" presName="hierRoot2" presStyleCnt="0">
        <dgm:presLayoutVars>
          <dgm:hierBranch val="init"/>
        </dgm:presLayoutVars>
      </dgm:prSet>
      <dgm:spPr/>
    </dgm:pt>
    <dgm:pt modelId="{904C09D4-49D5-4161-A7B2-E0C822161543}" type="pres">
      <dgm:prSet presAssocID="{35810EB7-CE4B-46B9-AFC5-501BA610F8FD}" presName="rootComposite" presStyleCnt="0"/>
      <dgm:spPr/>
    </dgm:pt>
    <dgm:pt modelId="{E679BEB6-848E-4CED-9387-DF82C75D47B4}" type="pres">
      <dgm:prSet presAssocID="{35810EB7-CE4B-46B9-AFC5-501BA610F8FD}" presName="rootText" presStyleLbl="node2" presStyleIdx="0" presStyleCnt="2" custLinFactNeighborX="-34846" custLinFactNeighborY="-14381">
        <dgm:presLayoutVars>
          <dgm:chPref val="3"/>
        </dgm:presLayoutVars>
      </dgm:prSet>
      <dgm:spPr/>
    </dgm:pt>
    <dgm:pt modelId="{444854F5-CB95-4626-8321-252F028C6670}" type="pres">
      <dgm:prSet presAssocID="{35810EB7-CE4B-46B9-AFC5-501BA610F8FD}" presName="rootConnector" presStyleLbl="node2" presStyleIdx="0" presStyleCnt="2"/>
      <dgm:spPr/>
    </dgm:pt>
    <dgm:pt modelId="{F245750F-E898-4DA7-ADF9-9346AF501D4F}" type="pres">
      <dgm:prSet presAssocID="{35810EB7-CE4B-46B9-AFC5-501BA610F8FD}" presName="hierChild4" presStyleCnt="0"/>
      <dgm:spPr/>
    </dgm:pt>
    <dgm:pt modelId="{617660B1-262E-4247-9A8C-B8C2BF16099B}" type="pres">
      <dgm:prSet presAssocID="{EE0FF688-03E1-48E8-A5EB-1CE8D1A68698}" presName="Name64" presStyleLbl="parChTrans1D3" presStyleIdx="0" presStyleCnt="4"/>
      <dgm:spPr/>
    </dgm:pt>
    <dgm:pt modelId="{A59D5B69-6ACB-415B-98C4-E414740B1233}" type="pres">
      <dgm:prSet presAssocID="{5EAB9A60-F119-4E97-822B-0C58BFE3D3BF}" presName="hierRoot2" presStyleCnt="0">
        <dgm:presLayoutVars>
          <dgm:hierBranch val="init"/>
        </dgm:presLayoutVars>
      </dgm:prSet>
      <dgm:spPr/>
    </dgm:pt>
    <dgm:pt modelId="{2D068777-CDDD-48B9-BF13-FE1550F7BE22}" type="pres">
      <dgm:prSet presAssocID="{5EAB9A60-F119-4E97-822B-0C58BFE3D3BF}" presName="rootComposite" presStyleCnt="0"/>
      <dgm:spPr/>
    </dgm:pt>
    <dgm:pt modelId="{E9CCD85E-B92B-4A24-B8BA-E71792BBF665}" type="pres">
      <dgm:prSet presAssocID="{5EAB9A60-F119-4E97-822B-0C58BFE3D3BF}" presName="rootText" presStyleLbl="node3" presStyleIdx="0" presStyleCnt="4">
        <dgm:presLayoutVars>
          <dgm:chPref val="3"/>
        </dgm:presLayoutVars>
      </dgm:prSet>
      <dgm:spPr/>
    </dgm:pt>
    <dgm:pt modelId="{B5C1C7EE-214C-4B03-92E1-C79C0BC5D41C}" type="pres">
      <dgm:prSet presAssocID="{5EAB9A60-F119-4E97-822B-0C58BFE3D3BF}" presName="rootConnector" presStyleLbl="node3" presStyleIdx="0" presStyleCnt="4"/>
      <dgm:spPr/>
    </dgm:pt>
    <dgm:pt modelId="{4D6C40CC-2539-42DD-BADD-03F2582DAD97}" type="pres">
      <dgm:prSet presAssocID="{5EAB9A60-F119-4E97-822B-0C58BFE3D3BF}" presName="hierChild4" presStyleCnt="0"/>
      <dgm:spPr/>
    </dgm:pt>
    <dgm:pt modelId="{C55325C8-9D0C-4B38-BF54-F09A7DFC2565}" type="pres">
      <dgm:prSet presAssocID="{5EAB9A60-F119-4E97-822B-0C58BFE3D3BF}" presName="hierChild5" presStyleCnt="0"/>
      <dgm:spPr/>
    </dgm:pt>
    <dgm:pt modelId="{D167E2E2-EE77-4EE9-B9E4-9EC77F58238A}" type="pres">
      <dgm:prSet presAssocID="{1AB984A4-794A-4EE4-9876-E1958E729061}" presName="Name64" presStyleLbl="parChTrans1D3" presStyleIdx="1" presStyleCnt="4"/>
      <dgm:spPr/>
    </dgm:pt>
    <dgm:pt modelId="{4A3AD7E9-52D0-4824-8551-2F284191381D}" type="pres">
      <dgm:prSet presAssocID="{1540EDD2-3FB2-4179-BEC0-02A97F2F1EBE}" presName="hierRoot2" presStyleCnt="0">
        <dgm:presLayoutVars>
          <dgm:hierBranch val="init"/>
        </dgm:presLayoutVars>
      </dgm:prSet>
      <dgm:spPr/>
    </dgm:pt>
    <dgm:pt modelId="{E8EBEB70-A8FF-4ABF-A987-BAF97770AF12}" type="pres">
      <dgm:prSet presAssocID="{1540EDD2-3FB2-4179-BEC0-02A97F2F1EBE}" presName="rootComposite" presStyleCnt="0"/>
      <dgm:spPr/>
    </dgm:pt>
    <dgm:pt modelId="{74F41632-7296-4EE8-8D69-E386056F2DA1}" type="pres">
      <dgm:prSet presAssocID="{1540EDD2-3FB2-4179-BEC0-02A97F2F1EBE}" presName="rootText" presStyleLbl="node3" presStyleIdx="1" presStyleCnt="4">
        <dgm:presLayoutVars>
          <dgm:chPref val="3"/>
        </dgm:presLayoutVars>
      </dgm:prSet>
      <dgm:spPr/>
    </dgm:pt>
    <dgm:pt modelId="{72C3AC47-758A-4D7C-875D-A509EDDB5277}" type="pres">
      <dgm:prSet presAssocID="{1540EDD2-3FB2-4179-BEC0-02A97F2F1EBE}" presName="rootConnector" presStyleLbl="node3" presStyleIdx="1" presStyleCnt="4"/>
      <dgm:spPr/>
    </dgm:pt>
    <dgm:pt modelId="{00D8D3CA-D115-4A47-8650-7ABC708BF95D}" type="pres">
      <dgm:prSet presAssocID="{1540EDD2-3FB2-4179-BEC0-02A97F2F1EBE}" presName="hierChild4" presStyleCnt="0"/>
      <dgm:spPr/>
    </dgm:pt>
    <dgm:pt modelId="{48ED8E4F-EEE5-471E-8A72-E24C5B5B50FF}" type="pres">
      <dgm:prSet presAssocID="{1540EDD2-3FB2-4179-BEC0-02A97F2F1EBE}" presName="hierChild5" presStyleCnt="0"/>
      <dgm:spPr/>
    </dgm:pt>
    <dgm:pt modelId="{4D656BF9-03B3-4514-837E-26170FD06E2C}" type="pres">
      <dgm:prSet presAssocID="{35810EB7-CE4B-46B9-AFC5-501BA610F8FD}" presName="hierChild5" presStyleCnt="0"/>
      <dgm:spPr/>
    </dgm:pt>
    <dgm:pt modelId="{DA55893D-3A8F-46DF-9804-03670A7FA68A}" type="pres">
      <dgm:prSet presAssocID="{8DEBE1A9-4E06-4AF6-9682-E37DFACADCD8}" presName="Name64" presStyleLbl="parChTrans1D2" presStyleIdx="1" presStyleCnt="2"/>
      <dgm:spPr/>
    </dgm:pt>
    <dgm:pt modelId="{FA5ADD54-D039-43F2-B9E7-7F561C6DB9A4}" type="pres">
      <dgm:prSet presAssocID="{E78E2262-AA48-46EF-947B-9DB8C4890BF7}" presName="hierRoot2" presStyleCnt="0">
        <dgm:presLayoutVars>
          <dgm:hierBranch val="init"/>
        </dgm:presLayoutVars>
      </dgm:prSet>
      <dgm:spPr/>
    </dgm:pt>
    <dgm:pt modelId="{0D46A00D-A171-46B4-BF4C-4A2399F50288}" type="pres">
      <dgm:prSet presAssocID="{E78E2262-AA48-46EF-947B-9DB8C4890BF7}" presName="rootComposite" presStyleCnt="0"/>
      <dgm:spPr/>
    </dgm:pt>
    <dgm:pt modelId="{121922D9-1D7E-42BA-94C8-610728850D3B}" type="pres">
      <dgm:prSet presAssocID="{E78E2262-AA48-46EF-947B-9DB8C4890BF7}" presName="rootText" presStyleLbl="node2" presStyleIdx="1" presStyleCnt="2" custLinFactNeighborX="-34359" custLinFactNeighborY="6392">
        <dgm:presLayoutVars>
          <dgm:chPref val="3"/>
        </dgm:presLayoutVars>
      </dgm:prSet>
      <dgm:spPr/>
    </dgm:pt>
    <dgm:pt modelId="{FA699E2B-72F6-400C-9A36-E8BA3F097B72}" type="pres">
      <dgm:prSet presAssocID="{E78E2262-AA48-46EF-947B-9DB8C4890BF7}" presName="rootConnector" presStyleLbl="node2" presStyleIdx="1" presStyleCnt="2"/>
      <dgm:spPr/>
    </dgm:pt>
    <dgm:pt modelId="{69C3301F-DB76-4BE2-8F64-5BA7F0CEBA74}" type="pres">
      <dgm:prSet presAssocID="{E78E2262-AA48-46EF-947B-9DB8C4890BF7}" presName="hierChild4" presStyleCnt="0"/>
      <dgm:spPr/>
    </dgm:pt>
    <dgm:pt modelId="{05412016-48DA-4F7D-84AF-09C94E2C93E4}" type="pres">
      <dgm:prSet presAssocID="{95414927-F65E-4376-8D56-0E05510FD8AD}" presName="Name64" presStyleLbl="parChTrans1D3" presStyleIdx="2" presStyleCnt="4"/>
      <dgm:spPr/>
    </dgm:pt>
    <dgm:pt modelId="{5C89C9A2-06FE-40E5-8289-DF12039FFB8E}" type="pres">
      <dgm:prSet presAssocID="{F07AED8D-6481-447C-A636-490CAE16756E}" presName="hierRoot2" presStyleCnt="0">
        <dgm:presLayoutVars>
          <dgm:hierBranch val="init"/>
        </dgm:presLayoutVars>
      </dgm:prSet>
      <dgm:spPr/>
    </dgm:pt>
    <dgm:pt modelId="{CD2F0647-3815-4633-90C6-9C6A50C1FE73}" type="pres">
      <dgm:prSet presAssocID="{F07AED8D-6481-447C-A636-490CAE16756E}" presName="rootComposite" presStyleCnt="0"/>
      <dgm:spPr/>
    </dgm:pt>
    <dgm:pt modelId="{E15F0A6D-4A32-4540-BF26-D77799B3080A}" type="pres">
      <dgm:prSet presAssocID="{F07AED8D-6481-447C-A636-490CAE16756E}" presName="rootText" presStyleLbl="node3" presStyleIdx="2" presStyleCnt="4">
        <dgm:presLayoutVars>
          <dgm:chPref val="3"/>
        </dgm:presLayoutVars>
      </dgm:prSet>
      <dgm:spPr/>
    </dgm:pt>
    <dgm:pt modelId="{FEEA4BC1-6317-4BEF-9A73-191BE0344271}" type="pres">
      <dgm:prSet presAssocID="{F07AED8D-6481-447C-A636-490CAE16756E}" presName="rootConnector" presStyleLbl="node3" presStyleIdx="2" presStyleCnt="4"/>
      <dgm:spPr/>
    </dgm:pt>
    <dgm:pt modelId="{AE452A0C-7E94-45CD-AE51-0857E55C5A60}" type="pres">
      <dgm:prSet presAssocID="{F07AED8D-6481-447C-A636-490CAE16756E}" presName="hierChild4" presStyleCnt="0"/>
      <dgm:spPr/>
    </dgm:pt>
    <dgm:pt modelId="{A0DE8E6D-DD3B-4040-9B99-7065D588CF6B}" type="pres">
      <dgm:prSet presAssocID="{F07AED8D-6481-447C-A636-490CAE16756E}" presName="hierChild5" presStyleCnt="0"/>
      <dgm:spPr/>
    </dgm:pt>
    <dgm:pt modelId="{A8E98AA1-C0DC-4874-B461-6CB473A3C22B}" type="pres">
      <dgm:prSet presAssocID="{A52864E5-4B2E-46BC-9F45-CBFB69403CC4}" presName="Name64" presStyleLbl="parChTrans1D3" presStyleIdx="3" presStyleCnt="4"/>
      <dgm:spPr/>
    </dgm:pt>
    <dgm:pt modelId="{F80E9CBA-C61C-4CB9-892A-2F122D5C8EAB}" type="pres">
      <dgm:prSet presAssocID="{FF5341C7-BB85-47F0-8ECD-73C219DD3927}" presName="hierRoot2" presStyleCnt="0">
        <dgm:presLayoutVars>
          <dgm:hierBranch val="init"/>
        </dgm:presLayoutVars>
      </dgm:prSet>
      <dgm:spPr/>
    </dgm:pt>
    <dgm:pt modelId="{5823CFC1-674C-4981-8079-685FA3EC2016}" type="pres">
      <dgm:prSet presAssocID="{FF5341C7-BB85-47F0-8ECD-73C219DD3927}" presName="rootComposite" presStyleCnt="0"/>
      <dgm:spPr/>
    </dgm:pt>
    <dgm:pt modelId="{A668734D-596D-4933-AB14-1E3AA8EE103D}" type="pres">
      <dgm:prSet presAssocID="{FF5341C7-BB85-47F0-8ECD-73C219DD3927}" presName="rootText" presStyleLbl="node3" presStyleIdx="3" presStyleCnt="4">
        <dgm:presLayoutVars>
          <dgm:chPref val="3"/>
        </dgm:presLayoutVars>
      </dgm:prSet>
      <dgm:spPr/>
    </dgm:pt>
    <dgm:pt modelId="{19709B10-85FF-4EE3-80B8-E4F16B162B82}" type="pres">
      <dgm:prSet presAssocID="{FF5341C7-BB85-47F0-8ECD-73C219DD3927}" presName="rootConnector" presStyleLbl="node3" presStyleIdx="3" presStyleCnt="4"/>
      <dgm:spPr/>
    </dgm:pt>
    <dgm:pt modelId="{FE0B4473-9A1C-42B6-9733-6F4282659A61}" type="pres">
      <dgm:prSet presAssocID="{FF5341C7-BB85-47F0-8ECD-73C219DD3927}" presName="hierChild4" presStyleCnt="0"/>
      <dgm:spPr/>
    </dgm:pt>
    <dgm:pt modelId="{F678C3BA-9D1B-44FE-AD32-8CCD901CF134}" type="pres">
      <dgm:prSet presAssocID="{FF5341C7-BB85-47F0-8ECD-73C219DD3927}" presName="hierChild5" presStyleCnt="0"/>
      <dgm:spPr/>
    </dgm:pt>
    <dgm:pt modelId="{9FCEA0B7-102C-4DD9-B050-60EEABE01703}" type="pres">
      <dgm:prSet presAssocID="{E78E2262-AA48-46EF-947B-9DB8C4890BF7}" presName="hierChild5" presStyleCnt="0"/>
      <dgm:spPr/>
    </dgm:pt>
    <dgm:pt modelId="{7CA713F3-5D7E-4F53-A0CC-29AA1C59FF66}" type="pres">
      <dgm:prSet presAssocID="{F99B3E65-CDFD-4AD3-BC75-BD0EE4E9435B}" presName="hierChild3" presStyleCnt="0"/>
      <dgm:spPr/>
    </dgm:pt>
  </dgm:ptLst>
  <dgm:cxnLst>
    <dgm:cxn modelId="{BD0E8902-50A8-464A-A39D-9E5AD0F87134}" type="presOf" srcId="{6536061F-A7F2-49CA-ADD3-5811E0AA0436}" destId="{41EAD0F5-7FAD-4AE0-8230-FA21D7AD5B06}" srcOrd="0" destOrd="0" presId="urn:microsoft.com/office/officeart/2009/3/layout/HorizontalOrganizationChart"/>
    <dgm:cxn modelId="{1ACD0E0D-C0FA-4F7F-AF49-9A48B35218C8}" type="presOf" srcId="{5EAB9A60-F119-4E97-822B-0C58BFE3D3BF}" destId="{E9CCD85E-B92B-4A24-B8BA-E71792BBF665}" srcOrd="0" destOrd="0" presId="urn:microsoft.com/office/officeart/2009/3/layout/HorizontalOrganizationChart"/>
    <dgm:cxn modelId="{FDB50D10-E29D-43FB-A3F6-48D2E39BE930}" type="presOf" srcId="{1540EDD2-3FB2-4179-BEC0-02A97F2F1EBE}" destId="{74F41632-7296-4EE8-8D69-E386056F2DA1}" srcOrd="0" destOrd="0" presId="urn:microsoft.com/office/officeart/2009/3/layout/HorizontalOrganizationChart"/>
    <dgm:cxn modelId="{8BC06417-677D-41EC-BEF6-093B3DC990B3}" type="presOf" srcId="{F99B3E65-CDFD-4AD3-BC75-BD0EE4E9435B}" destId="{B8AAF1EA-39E6-4814-AE01-629545C27896}" srcOrd="0" destOrd="0" presId="urn:microsoft.com/office/officeart/2009/3/layout/HorizontalOrganizationChart"/>
    <dgm:cxn modelId="{2E6F8E2A-3A99-446A-9FD7-8807E7CEC83E}" srcId="{F99B3E65-CDFD-4AD3-BC75-BD0EE4E9435B}" destId="{E78E2262-AA48-46EF-947B-9DB8C4890BF7}" srcOrd="1" destOrd="0" parTransId="{8DEBE1A9-4E06-4AF6-9682-E37DFACADCD8}" sibTransId="{C91713CA-63F3-423A-B9DA-49DA075C6E9D}"/>
    <dgm:cxn modelId="{61FFC130-2920-4FD0-A20A-36E85544F282}" type="presOf" srcId="{35810EB7-CE4B-46B9-AFC5-501BA610F8FD}" destId="{444854F5-CB95-4626-8321-252F028C6670}" srcOrd="1" destOrd="0" presId="urn:microsoft.com/office/officeart/2009/3/layout/HorizontalOrganizationChart"/>
    <dgm:cxn modelId="{328B463C-72B9-402E-8789-A7D8A0FAA1BD}" srcId="{E78E2262-AA48-46EF-947B-9DB8C4890BF7}" destId="{FF5341C7-BB85-47F0-8ECD-73C219DD3927}" srcOrd="1" destOrd="0" parTransId="{A52864E5-4B2E-46BC-9F45-CBFB69403CC4}" sibTransId="{37DF0E85-F5A7-41A0-8FA8-72749899EC2D}"/>
    <dgm:cxn modelId="{13DE495F-19AB-4F5D-A7D3-7BB06B25196E}" srcId="{E78E2262-AA48-46EF-947B-9DB8C4890BF7}" destId="{F07AED8D-6481-447C-A636-490CAE16756E}" srcOrd="0" destOrd="0" parTransId="{95414927-F65E-4376-8D56-0E05510FD8AD}" sibTransId="{2F85DC4D-838B-4998-A664-1D8523AD1B01}"/>
    <dgm:cxn modelId="{94B2E74C-400E-4351-BC3C-C894DFBFFF38}" type="presOf" srcId="{FF5341C7-BB85-47F0-8ECD-73C219DD3927}" destId="{A668734D-596D-4933-AB14-1E3AA8EE103D}" srcOrd="0" destOrd="0" presId="urn:microsoft.com/office/officeart/2009/3/layout/HorizontalOrganizationChart"/>
    <dgm:cxn modelId="{4ECFCA4F-4418-4AA1-BB0C-EDDCB559CDD9}" type="presOf" srcId="{95414927-F65E-4376-8D56-0E05510FD8AD}" destId="{05412016-48DA-4F7D-84AF-09C94E2C93E4}" srcOrd="0" destOrd="0" presId="urn:microsoft.com/office/officeart/2009/3/layout/HorizontalOrganizationChart"/>
    <dgm:cxn modelId="{69957553-28A1-4147-9E89-C35CBCCCC8DF}" type="presOf" srcId="{1540EDD2-3FB2-4179-BEC0-02A97F2F1EBE}" destId="{72C3AC47-758A-4D7C-875D-A509EDDB5277}" srcOrd="1" destOrd="0" presId="urn:microsoft.com/office/officeart/2009/3/layout/HorizontalOrganizationChart"/>
    <dgm:cxn modelId="{7AACD777-BA0E-4E2A-91C3-E5ABD81743E1}" srcId="{6536061F-A7F2-49CA-ADD3-5811E0AA0436}" destId="{F99B3E65-CDFD-4AD3-BC75-BD0EE4E9435B}" srcOrd="0" destOrd="0" parTransId="{F9303257-E17F-4D92-91CF-17203DB6D746}" sibTransId="{35D34688-A72D-402C-841D-A4BDC67A3A7A}"/>
    <dgm:cxn modelId="{3E18FD78-59BA-4FCA-9FFE-EF408FD7E4FA}" type="presOf" srcId="{F07AED8D-6481-447C-A636-490CAE16756E}" destId="{E15F0A6D-4A32-4540-BF26-D77799B3080A}" srcOrd="0" destOrd="0" presId="urn:microsoft.com/office/officeart/2009/3/layout/HorizontalOrganizationChart"/>
    <dgm:cxn modelId="{0DB1C059-9E3C-4A83-BEFE-F0D79CA6E8D1}" srcId="{35810EB7-CE4B-46B9-AFC5-501BA610F8FD}" destId="{1540EDD2-3FB2-4179-BEC0-02A97F2F1EBE}" srcOrd="1" destOrd="0" parTransId="{1AB984A4-794A-4EE4-9876-E1958E729061}" sibTransId="{D6905338-1373-4C94-ACAB-5BC10D018EE6}"/>
    <dgm:cxn modelId="{7D580E82-23F1-459C-A2C6-DA578DBAEF3C}" srcId="{35810EB7-CE4B-46B9-AFC5-501BA610F8FD}" destId="{5EAB9A60-F119-4E97-822B-0C58BFE3D3BF}" srcOrd="0" destOrd="0" parTransId="{EE0FF688-03E1-48E8-A5EB-1CE8D1A68698}" sibTransId="{168356A5-D541-4CF3-BA9A-2CC2EEFDF743}"/>
    <dgm:cxn modelId="{C097BF88-D53C-4BF2-AD59-8371719CEDAC}" type="presOf" srcId="{35810EB7-CE4B-46B9-AFC5-501BA610F8FD}" destId="{E679BEB6-848E-4CED-9387-DF82C75D47B4}" srcOrd="0" destOrd="0" presId="urn:microsoft.com/office/officeart/2009/3/layout/HorizontalOrganizationChart"/>
    <dgm:cxn modelId="{1899DA89-5C04-4EF6-A72C-96A7B2226DDB}" type="presOf" srcId="{5EAB9A60-F119-4E97-822B-0C58BFE3D3BF}" destId="{B5C1C7EE-214C-4B03-92E1-C79C0BC5D41C}" srcOrd="1" destOrd="0" presId="urn:microsoft.com/office/officeart/2009/3/layout/HorizontalOrganizationChart"/>
    <dgm:cxn modelId="{D4A55B99-620E-41B0-990B-81C8D1CD8DAF}" type="presOf" srcId="{EE0FF688-03E1-48E8-A5EB-1CE8D1A68698}" destId="{617660B1-262E-4247-9A8C-B8C2BF16099B}" srcOrd="0" destOrd="0" presId="urn:microsoft.com/office/officeart/2009/3/layout/HorizontalOrganizationChart"/>
    <dgm:cxn modelId="{20410FA4-6CA2-4A89-9242-12AC5BBAFFF8}" type="presOf" srcId="{F99B3E65-CDFD-4AD3-BC75-BD0EE4E9435B}" destId="{7FE209B2-2220-4DEE-8867-15825B5C5597}" srcOrd="1" destOrd="0" presId="urn:microsoft.com/office/officeart/2009/3/layout/HorizontalOrganizationChart"/>
    <dgm:cxn modelId="{441E21A7-3B81-4B0B-B989-25AC925A9F4A}" type="presOf" srcId="{E78E2262-AA48-46EF-947B-9DB8C4890BF7}" destId="{FA699E2B-72F6-400C-9A36-E8BA3F097B72}" srcOrd="1" destOrd="0" presId="urn:microsoft.com/office/officeart/2009/3/layout/HorizontalOrganizationChart"/>
    <dgm:cxn modelId="{88E917AB-D69D-4BB9-B5EF-1436CE9C1E74}" type="presOf" srcId="{1AB984A4-794A-4EE4-9876-E1958E729061}" destId="{D167E2E2-EE77-4EE9-B9E4-9EC77F58238A}" srcOrd="0" destOrd="0" presId="urn:microsoft.com/office/officeart/2009/3/layout/HorizontalOrganizationChart"/>
    <dgm:cxn modelId="{76730CB2-4457-4057-A75F-C8C6EEA157B9}" type="presOf" srcId="{A52864E5-4B2E-46BC-9F45-CBFB69403CC4}" destId="{A8E98AA1-C0DC-4874-B461-6CB473A3C22B}" srcOrd="0" destOrd="0" presId="urn:microsoft.com/office/officeart/2009/3/layout/HorizontalOrganizationChart"/>
    <dgm:cxn modelId="{D02E0BB6-21D1-40B5-B225-117C639EBD98}" type="presOf" srcId="{F4155553-3A65-4616-92A8-96F8CF2CF976}" destId="{32E731A7-E70C-49B4-8A13-DACCBB358F87}" srcOrd="0" destOrd="0" presId="urn:microsoft.com/office/officeart/2009/3/layout/HorizontalOrganizationChart"/>
    <dgm:cxn modelId="{6FB2F7D5-7170-4953-9CF4-5C6BDD5E4717}" srcId="{F99B3E65-CDFD-4AD3-BC75-BD0EE4E9435B}" destId="{35810EB7-CE4B-46B9-AFC5-501BA610F8FD}" srcOrd="0" destOrd="0" parTransId="{F4155553-3A65-4616-92A8-96F8CF2CF976}" sibTransId="{2250CB44-CE54-4471-B215-C02DD3962E31}"/>
    <dgm:cxn modelId="{50EA33E3-1CD1-473D-9CD4-2281E0A17C4A}" type="presOf" srcId="{FF5341C7-BB85-47F0-8ECD-73C219DD3927}" destId="{19709B10-85FF-4EE3-80B8-E4F16B162B82}" srcOrd="1" destOrd="0" presId="urn:microsoft.com/office/officeart/2009/3/layout/HorizontalOrganizationChart"/>
    <dgm:cxn modelId="{A1E5D7E5-E9D7-457D-A84C-0626B31670F3}" type="presOf" srcId="{F07AED8D-6481-447C-A636-490CAE16756E}" destId="{FEEA4BC1-6317-4BEF-9A73-191BE0344271}" srcOrd="1" destOrd="0" presId="urn:microsoft.com/office/officeart/2009/3/layout/HorizontalOrganizationChart"/>
    <dgm:cxn modelId="{9C8994EC-B90C-4870-B17D-1985092981B3}" type="presOf" srcId="{E78E2262-AA48-46EF-947B-9DB8C4890BF7}" destId="{121922D9-1D7E-42BA-94C8-610728850D3B}" srcOrd="0" destOrd="0" presId="urn:microsoft.com/office/officeart/2009/3/layout/HorizontalOrganizationChart"/>
    <dgm:cxn modelId="{97B219FE-CA20-4AF8-B881-C1A67E982A06}" type="presOf" srcId="{8DEBE1A9-4E06-4AF6-9682-E37DFACADCD8}" destId="{DA55893D-3A8F-46DF-9804-03670A7FA68A}" srcOrd="0" destOrd="0" presId="urn:microsoft.com/office/officeart/2009/3/layout/HorizontalOrganizationChart"/>
    <dgm:cxn modelId="{154E67D0-A002-4277-B9D0-4D9D893A1D66}" type="presParOf" srcId="{41EAD0F5-7FAD-4AE0-8230-FA21D7AD5B06}" destId="{21229E0F-84DE-44B7-94DF-031170061C11}" srcOrd="0" destOrd="0" presId="urn:microsoft.com/office/officeart/2009/3/layout/HorizontalOrganizationChart"/>
    <dgm:cxn modelId="{691554B0-C848-4821-B3F6-8C0BCC99C062}" type="presParOf" srcId="{21229E0F-84DE-44B7-94DF-031170061C11}" destId="{FA7E644F-8B33-4763-B9A7-B50F82D10EF7}" srcOrd="0" destOrd="0" presId="urn:microsoft.com/office/officeart/2009/3/layout/HorizontalOrganizationChart"/>
    <dgm:cxn modelId="{B8DC7EB2-9088-4A98-A26D-B0C2308D921D}" type="presParOf" srcId="{FA7E644F-8B33-4763-B9A7-B50F82D10EF7}" destId="{B8AAF1EA-39E6-4814-AE01-629545C27896}" srcOrd="0" destOrd="0" presId="urn:microsoft.com/office/officeart/2009/3/layout/HorizontalOrganizationChart"/>
    <dgm:cxn modelId="{CF613BB2-5D52-4DF1-8DC2-BCE936039870}" type="presParOf" srcId="{FA7E644F-8B33-4763-B9A7-B50F82D10EF7}" destId="{7FE209B2-2220-4DEE-8867-15825B5C5597}" srcOrd="1" destOrd="0" presId="urn:microsoft.com/office/officeart/2009/3/layout/HorizontalOrganizationChart"/>
    <dgm:cxn modelId="{E1176367-BCCA-4762-BA33-CB916DA4601F}" type="presParOf" srcId="{21229E0F-84DE-44B7-94DF-031170061C11}" destId="{978CD893-1ABA-4E42-8297-0EF0A5DE0AAB}" srcOrd="1" destOrd="0" presId="urn:microsoft.com/office/officeart/2009/3/layout/HorizontalOrganizationChart"/>
    <dgm:cxn modelId="{E5C025B1-563B-42B3-BCF3-30A7B990C020}" type="presParOf" srcId="{978CD893-1ABA-4E42-8297-0EF0A5DE0AAB}" destId="{32E731A7-E70C-49B4-8A13-DACCBB358F87}" srcOrd="0" destOrd="0" presId="urn:microsoft.com/office/officeart/2009/3/layout/HorizontalOrganizationChart"/>
    <dgm:cxn modelId="{556FB9A0-50F8-420A-9BD7-F01B2A37F070}" type="presParOf" srcId="{978CD893-1ABA-4E42-8297-0EF0A5DE0AAB}" destId="{72BB10FF-A24F-48F5-A31D-31E2EF4ADFAE}" srcOrd="1" destOrd="0" presId="urn:microsoft.com/office/officeart/2009/3/layout/HorizontalOrganizationChart"/>
    <dgm:cxn modelId="{D569E75C-A55E-40E9-AA03-17BAC66E54BE}" type="presParOf" srcId="{72BB10FF-A24F-48F5-A31D-31E2EF4ADFAE}" destId="{904C09D4-49D5-4161-A7B2-E0C822161543}" srcOrd="0" destOrd="0" presId="urn:microsoft.com/office/officeart/2009/3/layout/HorizontalOrganizationChart"/>
    <dgm:cxn modelId="{3FC908EB-F8BD-4982-BFBB-A911C043B131}" type="presParOf" srcId="{904C09D4-49D5-4161-A7B2-E0C822161543}" destId="{E679BEB6-848E-4CED-9387-DF82C75D47B4}" srcOrd="0" destOrd="0" presId="urn:microsoft.com/office/officeart/2009/3/layout/HorizontalOrganizationChart"/>
    <dgm:cxn modelId="{5A6436A9-139C-4415-AE7E-18035F848C9C}" type="presParOf" srcId="{904C09D4-49D5-4161-A7B2-E0C822161543}" destId="{444854F5-CB95-4626-8321-252F028C6670}" srcOrd="1" destOrd="0" presId="urn:microsoft.com/office/officeart/2009/3/layout/HorizontalOrganizationChart"/>
    <dgm:cxn modelId="{8B030731-B2FD-4B09-AE98-70FA8FBE5609}" type="presParOf" srcId="{72BB10FF-A24F-48F5-A31D-31E2EF4ADFAE}" destId="{F245750F-E898-4DA7-ADF9-9346AF501D4F}" srcOrd="1" destOrd="0" presId="urn:microsoft.com/office/officeart/2009/3/layout/HorizontalOrganizationChart"/>
    <dgm:cxn modelId="{36A7B4DC-0452-46DC-ABEF-E98419DB0950}" type="presParOf" srcId="{F245750F-E898-4DA7-ADF9-9346AF501D4F}" destId="{617660B1-262E-4247-9A8C-B8C2BF16099B}" srcOrd="0" destOrd="0" presId="urn:microsoft.com/office/officeart/2009/3/layout/HorizontalOrganizationChart"/>
    <dgm:cxn modelId="{5184A0CE-4CE6-4BAF-9FFE-CC841309A220}" type="presParOf" srcId="{F245750F-E898-4DA7-ADF9-9346AF501D4F}" destId="{A59D5B69-6ACB-415B-98C4-E414740B1233}" srcOrd="1" destOrd="0" presId="urn:microsoft.com/office/officeart/2009/3/layout/HorizontalOrganizationChart"/>
    <dgm:cxn modelId="{3D323EB9-179A-4992-9849-A9AA72247823}" type="presParOf" srcId="{A59D5B69-6ACB-415B-98C4-E414740B1233}" destId="{2D068777-CDDD-48B9-BF13-FE1550F7BE22}" srcOrd="0" destOrd="0" presId="urn:microsoft.com/office/officeart/2009/3/layout/HorizontalOrganizationChart"/>
    <dgm:cxn modelId="{614B9BF2-B087-42F0-B1F7-D0DF44C0A372}" type="presParOf" srcId="{2D068777-CDDD-48B9-BF13-FE1550F7BE22}" destId="{E9CCD85E-B92B-4A24-B8BA-E71792BBF665}" srcOrd="0" destOrd="0" presId="urn:microsoft.com/office/officeart/2009/3/layout/HorizontalOrganizationChart"/>
    <dgm:cxn modelId="{34DF30B7-7DA7-4B63-8004-79B31FF5FD2D}" type="presParOf" srcId="{2D068777-CDDD-48B9-BF13-FE1550F7BE22}" destId="{B5C1C7EE-214C-4B03-92E1-C79C0BC5D41C}" srcOrd="1" destOrd="0" presId="urn:microsoft.com/office/officeart/2009/3/layout/HorizontalOrganizationChart"/>
    <dgm:cxn modelId="{CB9DB91B-88A4-4A75-858D-EDE08C34E938}" type="presParOf" srcId="{A59D5B69-6ACB-415B-98C4-E414740B1233}" destId="{4D6C40CC-2539-42DD-BADD-03F2582DAD97}" srcOrd="1" destOrd="0" presId="urn:microsoft.com/office/officeart/2009/3/layout/HorizontalOrganizationChart"/>
    <dgm:cxn modelId="{15FE3840-312C-4D18-9244-D25E7CDC76AA}" type="presParOf" srcId="{A59D5B69-6ACB-415B-98C4-E414740B1233}" destId="{C55325C8-9D0C-4B38-BF54-F09A7DFC2565}" srcOrd="2" destOrd="0" presId="urn:microsoft.com/office/officeart/2009/3/layout/HorizontalOrganizationChart"/>
    <dgm:cxn modelId="{26FF3EE7-A44E-4C25-B143-D14D1F8D22F7}" type="presParOf" srcId="{F245750F-E898-4DA7-ADF9-9346AF501D4F}" destId="{D167E2E2-EE77-4EE9-B9E4-9EC77F58238A}" srcOrd="2" destOrd="0" presId="urn:microsoft.com/office/officeart/2009/3/layout/HorizontalOrganizationChart"/>
    <dgm:cxn modelId="{18133C46-5DB2-4EB3-8065-30C5864D1721}" type="presParOf" srcId="{F245750F-E898-4DA7-ADF9-9346AF501D4F}" destId="{4A3AD7E9-52D0-4824-8551-2F284191381D}" srcOrd="3" destOrd="0" presId="urn:microsoft.com/office/officeart/2009/3/layout/HorizontalOrganizationChart"/>
    <dgm:cxn modelId="{D40472D0-3E29-40D6-91D6-2434452ECBF7}" type="presParOf" srcId="{4A3AD7E9-52D0-4824-8551-2F284191381D}" destId="{E8EBEB70-A8FF-4ABF-A987-BAF97770AF12}" srcOrd="0" destOrd="0" presId="urn:microsoft.com/office/officeart/2009/3/layout/HorizontalOrganizationChart"/>
    <dgm:cxn modelId="{0DE73F28-03C4-431B-8D7C-6BC0847B20F3}" type="presParOf" srcId="{E8EBEB70-A8FF-4ABF-A987-BAF97770AF12}" destId="{74F41632-7296-4EE8-8D69-E386056F2DA1}" srcOrd="0" destOrd="0" presId="urn:microsoft.com/office/officeart/2009/3/layout/HorizontalOrganizationChart"/>
    <dgm:cxn modelId="{63A197F6-A28A-458E-B799-CE84D87A5C72}" type="presParOf" srcId="{E8EBEB70-A8FF-4ABF-A987-BAF97770AF12}" destId="{72C3AC47-758A-4D7C-875D-A509EDDB5277}" srcOrd="1" destOrd="0" presId="urn:microsoft.com/office/officeart/2009/3/layout/HorizontalOrganizationChart"/>
    <dgm:cxn modelId="{AA86ADD1-BDA2-4D27-971D-8B0F9E6EF040}" type="presParOf" srcId="{4A3AD7E9-52D0-4824-8551-2F284191381D}" destId="{00D8D3CA-D115-4A47-8650-7ABC708BF95D}" srcOrd="1" destOrd="0" presId="urn:microsoft.com/office/officeart/2009/3/layout/HorizontalOrganizationChart"/>
    <dgm:cxn modelId="{C7DAA8B9-0A2F-498B-8AE7-05AB827F9462}" type="presParOf" srcId="{4A3AD7E9-52D0-4824-8551-2F284191381D}" destId="{48ED8E4F-EEE5-471E-8A72-E24C5B5B50FF}" srcOrd="2" destOrd="0" presId="urn:microsoft.com/office/officeart/2009/3/layout/HorizontalOrganizationChart"/>
    <dgm:cxn modelId="{69B91BF0-B1DE-4B61-BBD9-8A5C7FB215B1}" type="presParOf" srcId="{72BB10FF-A24F-48F5-A31D-31E2EF4ADFAE}" destId="{4D656BF9-03B3-4514-837E-26170FD06E2C}" srcOrd="2" destOrd="0" presId="urn:microsoft.com/office/officeart/2009/3/layout/HorizontalOrganizationChart"/>
    <dgm:cxn modelId="{00B2E005-DF24-4281-9A92-EAD573099D85}" type="presParOf" srcId="{978CD893-1ABA-4E42-8297-0EF0A5DE0AAB}" destId="{DA55893D-3A8F-46DF-9804-03670A7FA68A}" srcOrd="2" destOrd="0" presId="urn:microsoft.com/office/officeart/2009/3/layout/HorizontalOrganizationChart"/>
    <dgm:cxn modelId="{8B64C324-BD30-4A4C-9C7F-545390CBEEE8}" type="presParOf" srcId="{978CD893-1ABA-4E42-8297-0EF0A5DE0AAB}" destId="{FA5ADD54-D039-43F2-B9E7-7F561C6DB9A4}" srcOrd="3" destOrd="0" presId="urn:microsoft.com/office/officeart/2009/3/layout/HorizontalOrganizationChart"/>
    <dgm:cxn modelId="{B64FFAD7-6C9D-4C52-B312-5C41D5019954}" type="presParOf" srcId="{FA5ADD54-D039-43F2-B9E7-7F561C6DB9A4}" destId="{0D46A00D-A171-46B4-BF4C-4A2399F50288}" srcOrd="0" destOrd="0" presId="urn:microsoft.com/office/officeart/2009/3/layout/HorizontalOrganizationChart"/>
    <dgm:cxn modelId="{B5F9E93A-CF30-485E-85AB-FD061EBB0E0C}" type="presParOf" srcId="{0D46A00D-A171-46B4-BF4C-4A2399F50288}" destId="{121922D9-1D7E-42BA-94C8-610728850D3B}" srcOrd="0" destOrd="0" presId="urn:microsoft.com/office/officeart/2009/3/layout/HorizontalOrganizationChart"/>
    <dgm:cxn modelId="{8348158B-20D0-4C9B-9605-A822DB1AE2F9}" type="presParOf" srcId="{0D46A00D-A171-46B4-BF4C-4A2399F50288}" destId="{FA699E2B-72F6-400C-9A36-E8BA3F097B72}" srcOrd="1" destOrd="0" presId="urn:microsoft.com/office/officeart/2009/3/layout/HorizontalOrganizationChart"/>
    <dgm:cxn modelId="{E928E12C-CB06-428A-BDAE-E39B20A8E155}" type="presParOf" srcId="{FA5ADD54-D039-43F2-B9E7-7F561C6DB9A4}" destId="{69C3301F-DB76-4BE2-8F64-5BA7F0CEBA74}" srcOrd="1" destOrd="0" presId="urn:microsoft.com/office/officeart/2009/3/layout/HorizontalOrganizationChart"/>
    <dgm:cxn modelId="{DED473F6-AD5C-4B68-94B1-9C8DCD192514}" type="presParOf" srcId="{69C3301F-DB76-4BE2-8F64-5BA7F0CEBA74}" destId="{05412016-48DA-4F7D-84AF-09C94E2C93E4}" srcOrd="0" destOrd="0" presId="urn:microsoft.com/office/officeart/2009/3/layout/HorizontalOrganizationChart"/>
    <dgm:cxn modelId="{0113FE9E-8FE6-44AE-A8C3-84604542FB52}" type="presParOf" srcId="{69C3301F-DB76-4BE2-8F64-5BA7F0CEBA74}" destId="{5C89C9A2-06FE-40E5-8289-DF12039FFB8E}" srcOrd="1" destOrd="0" presId="urn:microsoft.com/office/officeart/2009/3/layout/HorizontalOrganizationChart"/>
    <dgm:cxn modelId="{709D5388-3208-4925-884F-9E105B0296E4}" type="presParOf" srcId="{5C89C9A2-06FE-40E5-8289-DF12039FFB8E}" destId="{CD2F0647-3815-4633-90C6-9C6A50C1FE73}" srcOrd="0" destOrd="0" presId="urn:microsoft.com/office/officeart/2009/3/layout/HorizontalOrganizationChart"/>
    <dgm:cxn modelId="{9E652F1B-D003-4F6B-9FFE-A6D57A8F2C91}" type="presParOf" srcId="{CD2F0647-3815-4633-90C6-9C6A50C1FE73}" destId="{E15F0A6D-4A32-4540-BF26-D77799B3080A}" srcOrd="0" destOrd="0" presId="urn:microsoft.com/office/officeart/2009/3/layout/HorizontalOrganizationChart"/>
    <dgm:cxn modelId="{6E248247-9F16-4FB6-A9E4-01F11A349613}" type="presParOf" srcId="{CD2F0647-3815-4633-90C6-9C6A50C1FE73}" destId="{FEEA4BC1-6317-4BEF-9A73-191BE0344271}" srcOrd="1" destOrd="0" presId="urn:microsoft.com/office/officeart/2009/3/layout/HorizontalOrganizationChart"/>
    <dgm:cxn modelId="{804EBA5C-49D2-491E-8E37-5A725E278C40}" type="presParOf" srcId="{5C89C9A2-06FE-40E5-8289-DF12039FFB8E}" destId="{AE452A0C-7E94-45CD-AE51-0857E55C5A60}" srcOrd="1" destOrd="0" presId="urn:microsoft.com/office/officeart/2009/3/layout/HorizontalOrganizationChart"/>
    <dgm:cxn modelId="{BE0AE3F3-8A12-41FC-91AF-4F94F6D8ED66}" type="presParOf" srcId="{5C89C9A2-06FE-40E5-8289-DF12039FFB8E}" destId="{A0DE8E6D-DD3B-4040-9B99-7065D588CF6B}" srcOrd="2" destOrd="0" presId="urn:microsoft.com/office/officeart/2009/3/layout/HorizontalOrganizationChart"/>
    <dgm:cxn modelId="{C2A27340-CDB5-4D22-8E84-A2E36A58E35A}" type="presParOf" srcId="{69C3301F-DB76-4BE2-8F64-5BA7F0CEBA74}" destId="{A8E98AA1-C0DC-4874-B461-6CB473A3C22B}" srcOrd="2" destOrd="0" presId="urn:microsoft.com/office/officeart/2009/3/layout/HorizontalOrganizationChart"/>
    <dgm:cxn modelId="{7DD1A140-4A68-404B-8C3E-C6C0C8CD9217}" type="presParOf" srcId="{69C3301F-DB76-4BE2-8F64-5BA7F0CEBA74}" destId="{F80E9CBA-C61C-4CB9-892A-2F122D5C8EAB}" srcOrd="3" destOrd="0" presId="urn:microsoft.com/office/officeart/2009/3/layout/HorizontalOrganizationChart"/>
    <dgm:cxn modelId="{1842DC14-81CB-4637-A2BF-9FBCEE79F3F8}" type="presParOf" srcId="{F80E9CBA-C61C-4CB9-892A-2F122D5C8EAB}" destId="{5823CFC1-674C-4981-8079-685FA3EC2016}" srcOrd="0" destOrd="0" presId="urn:microsoft.com/office/officeart/2009/3/layout/HorizontalOrganizationChart"/>
    <dgm:cxn modelId="{7C9D0818-BF0E-4085-AAC3-94DFE55F381D}" type="presParOf" srcId="{5823CFC1-674C-4981-8079-685FA3EC2016}" destId="{A668734D-596D-4933-AB14-1E3AA8EE103D}" srcOrd="0" destOrd="0" presId="urn:microsoft.com/office/officeart/2009/3/layout/HorizontalOrganizationChart"/>
    <dgm:cxn modelId="{7CAE7496-70A9-44D5-A3EE-69D2FB00D7CD}" type="presParOf" srcId="{5823CFC1-674C-4981-8079-685FA3EC2016}" destId="{19709B10-85FF-4EE3-80B8-E4F16B162B82}" srcOrd="1" destOrd="0" presId="urn:microsoft.com/office/officeart/2009/3/layout/HorizontalOrganizationChart"/>
    <dgm:cxn modelId="{2D1B01E3-B5C9-4E87-B8CB-83A895E17938}" type="presParOf" srcId="{F80E9CBA-C61C-4CB9-892A-2F122D5C8EAB}" destId="{FE0B4473-9A1C-42B6-9733-6F4282659A61}" srcOrd="1" destOrd="0" presId="urn:microsoft.com/office/officeart/2009/3/layout/HorizontalOrganizationChart"/>
    <dgm:cxn modelId="{BA5750BA-5E21-4C50-8B68-56904F1B7573}" type="presParOf" srcId="{F80E9CBA-C61C-4CB9-892A-2F122D5C8EAB}" destId="{F678C3BA-9D1B-44FE-AD32-8CCD901CF134}" srcOrd="2" destOrd="0" presId="urn:microsoft.com/office/officeart/2009/3/layout/HorizontalOrganizationChart"/>
    <dgm:cxn modelId="{33178635-940D-44C1-AF21-9E0DED4A6B9C}" type="presParOf" srcId="{FA5ADD54-D039-43F2-B9E7-7F561C6DB9A4}" destId="{9FCEA0B7-102C-4DD9-B050-60EEABE01703}" srcOrd="2" destOrd="0" presId="urn:microsoft.com/office/officeart/2009/3/layout/HorizontalOrganizationChart"/>
    <dgm:cxn modelId="{32E0496F-A5FB-4622-BD32-1DB489B6569A}" type="presParOf" srcId="{21229E0F-84DE-44B7-94DF-031170061C11}" destId="{7CA713F3-5D7E-4F53-A0CC-29AA1C59FF66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0FC068-95F9-4DAF-AAF7-B56FFD44BFA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57EA547-3A5C-4C02-9315-7063623CD375}">
      <dgm:prSet phldrT="[Tekst]"/>
      <dgm:spPr/>
      <dgm:t>
        <a:bodyPr/>
        <a:lstStyle/>
        <a:p>
          <a:r>
            <a:rPr lang="pl-PL" dirty="0"/>
            <a:t>pracownik SGGW</a:t>
          </a:r>
        </a:p>
      </dgm:t>
    </dgm:pt>
    <dgm:pt modelId="{64162182-B5A0-424D-95DF-0099F833558A}" type="parTrans" cxnId="{904E456E-8F62-4F6E-BF8D-A83DC7E8435E}">
      <dgm:prSet/>
      <dgm:spPr/>
      <dgm:t>
        <a:bodyPr/>
        <a:lstStyle/>
        <a:p>
          <a:endParaRPr lang="pl-PL"/>
        </a:p>
      </dgm:t>
    </dgm:pt>
    <dgm:pt modelId="{1B9E4643-DA44-40AD-A634-313645DB6E2B}" type="sibTrans" cxnId="{904E456E-8F62-4F6E-BF8D-A83DC7E8435E}">
      <dgm:prSet/>
      <dgm:spPr/>
      <dgm:t>
        <a:bodyPr/>
        <a:lstStyle/>
        <a:p>
          <a:endParaRPr lang="pl-PL"/>
        </a:p>
      </dgm:t>
    </dgm:pt>
    <dgm:pt modelId="{DCF181E3-5488-4BEB-8EBE-B39EB449516A}">
      <dgm:prSet phldrT="[Tekst]"/>
      <dgm:spPr/>
      <dgm:t>
        <a:bodyPr/>
        <a:lstStyle/>
        <a:p>
          <a:r>
            <a:rPr lang="pl-PL" dirty="0"/>
            <a:t>wnioskowana kwota dla SGGW była wyższa niż 100 000 zł</a:t>
          </a:r>
        </a:p>
      </dgm:t>
    </dgm:pt>
    <dgm:pt modelId="{5186AEF7-C0E3-46A1-ABBF-70A312A31528}" type="parTrans" cxnId="{456D5967-BD22-468B-80EB-652835588109}">
      <dgm:prSet/>
      <dgm:spPr/>
      <dgm:t>
        <a:bodyPr/>
        <a:lstStyle/>
        <a:p>
          <a:endParaRPr lang="pl-PL"/>
        </a:p>
      </dgm:t>
    </dgm:pt>
    <dgm:pt modelId="{236706F3-0E48-4E62-9527-D7B5D288EBA4}" type="sibTrans" cxnId="{456D5967-BD22-468B-80EB-652835588109}">
      <dgm:prSet/>
      <dgm:spPr/>
      <dgm:t>
        <a:bodyPr/>
        <a:lstStyle/>
        <a:p>
          <a:endParaRPr lang="pl-PL"/>
        </a:p>
      </dgm:t>
    </dgm:pt>
    <dgm:pt modelId="{1DB914E4-1B46-4406-9649-83E890F988B0}">
      <dgm:prSet phldrT="[Tekst]"/>
      <dgm:spPr/>
      <dgm:t>
        <a:bodyPr/>
        <a:lstStyle/>
        <a:p>
          <a:r>
            <a:rPr lang="pl-PL" dirty="0"/>
            <a:t>rola koordynatora projektu, partnera projektu, projekt indywidualny</a:t>
          </a:r>
        </a:p>
      </dgm:t>
    </dgm:pt>
    <dgm:pt modelId="{8859F928-DAEA-492C-890E-09DC61E1D42F}" type="parTrans" cxnId="{14674060-56B9-4C6D-9980-71F93F6EE311}">
      <dgm:prSet/>
      <dgm:spPr/>
      <dgm:t>
        <a:bodyPr/>
        <a:lstStyle/>
        <a:p>
          <a:endParaRPr lang="pl-PL"/>
        </a:p>
      </dgm:t>
    </dgm:pt>
    <dgm:pt modelId="{01E6051A-83E4-4084-8783-A8E8BDC85C57}" type="sibTrans" cxnId="{14674060-56B9-4C6D-9980-71F93F6EE311}">
      <dgm:prSet/>
      <dgm:spPr/>
      <dgm:t>
        <a:bodyPr/>
        <a:lstStyle/>
        <a:p>
          <a:endParaRPr lang="pl-PL"/>
        </a:p>
      </dgm:t>
    </dgm:pt>
    <dgm:pt modelId="{38091DB2-CAF5-4618-A6D6-9DCCE3D5F7DC}">
      <dgm:prSet phldrT="[Tekst]"/>
      <dgm:spPr/>
      <dgm:t>
        <a:bodyPr/>
        <a:lstStyle/>
        <a:p>
          <a:r>
            <a:rPr lang="pl-PL" dirty="0"/>
            <a:t>pozytywna ocena formalna</a:t>
          </a:r>
        </a:p>
      </dgm:t>
    </dgm:pt>
    <dgm:pt modelId="{D797F0FF-D924-449B-8F9D-0D099DD2D77C}" type="parTrans" cxnId="{B1EBEC5A-FADC-43F6-AFA8-61D723F0D063}">
      <dgm:prSet/>
      <dgm:spPr/>
      <dgm:t>
        <a:bodyPr/>
        <a:lstStyle/>
        <a:p>
          <a:endParaRPr lang="pl-PL"/>
        </a:p>
      </dgm:t>
    </dgm:pt>
    <dgm:pt modelId="{0A4D4B4E-40FC-4D82-98AB-B65B7C6A21C4}" type="sibTrans" cxnId="{B1EBEC5A-FADC-43F6-AFA8-61D723F0D063}">
      <dgm:prSet/>
      <dgm:spPr/>
      <dgm:t>
        <a:bodyPr/>
        <a:lstStyle/>
        <a:p>
          <a:endParaRPr lang="pl-PL"/>
        </a:p>
      </dgm:t>
    </dgm:pt>
    <dgm:pt modelId="{B26948B7-D396-42E2-B8A4-73ACF0219D0A}">
      <dgm:prSet phldrT="[Tekst]"/>
      <dgm:spPr/>
      <dgm:t>
        <a:bodyPr/>
        <a:lstStyle/>
        <a:p>
          <a:r>
            <a:rPr lang="pl-PL" dirty="0"/>
            <a:t>Pozytywna ocena merytoryczna tj. uzyskano co najmniej 70 % punktów (wyjątek NCN)</a:t>
          </a:r>
        </a:p>
      </dgm:t>
    </dgm:pt>
    <dgm:pt modelId="{6D59756A-4D6B-41B5-A26E-1BDD5D75CA41}" type="parTrans" cxnId="{70CEC5C2-8187-431A-A848-23FA718EB0C1}">
      <dgm:prSet/>
      <dgm:spPr/>
      <dgm:t>
        <a:bodyPr/>
        <a:lstStyle/>
        <a:p>
          <a:endParaRPr lang="pl-PL"/>
        </a:p>
      </dgm:t>
    </dgm:pt>
    <dgm:pt modelId="{5892B3AC-AAF9-4F1C-8704-2054CA2EBECF}" type="sibTrans" cxnId="{70CEC5C2-8187-431A-A848-23FA718EB0C1}">
      <dgm:prSet/>
      <dgm:spPr/>
      <dgm:t>
        <a:bodyPr/>
        <a:lstStyle/>
        <a:p>
          <a:endParaRPr lang="pl-PL"/>
        </a:p>
      </dgm:t>
    </dgm:pt>
    <dgm:pt modelId="{79AF421E-BF23-486C-A7B7-89C28BF20E8D}" type="pres">
      <dgm:prSet presAssocID="{850FC068-95F9-4DAF-AAF7-B56FFD44BFA1}" presName="Name0" presStyleCnt="0">
        <dgm:presLayoutVars>
          <dgm:chMax val="7"/>
          <dgm:chPref val="7"/>
          <dgm:dir/>
        </dgm:presLayoutVars>
      </dgm:prSet>
      <dgm:spPr/>
    </dgm:pt>
    <dgm:pt modelId="{BF1A36CE-0633-427C-BC30-5720350D9F55}" type="pres">
      <dgm:prSet presAssocID="{850FC068-95F9-4DAF-AAF7-B56FFD44BFA1}" presName="Name1" presStyleCnt="0"/>
      <dgm:spPr/>
    </dgm:pt>
    <dgm:pt modelId="{9EEE5A35-CF06-4BC7-A13C-E0779060186D}" type="pres">
      <dgm:prSet presAssocID="{850FC068-95F9-4DAF-AAF7-B56FFD44BFA1}" presName="cycle" presStyleCnt="0"/>
      <dgm:spPr/>
    </dgm:pt>
    <dgm:pt modelId="{EB6FF857-326A-4B9F-8352-AC0B05FA8166}" type="pres">
      <dgm:prSet presAssocID="{850FC068-95F9-4DAF-AAF7-B56FFD44BFA1}" presName="srcNode" presStyleLbl="node1" presStyleIdx="0" presStyleCnt="5"/>
      <dgm:spPr/>
    </dgm:pt>
    <dgm:pt modelId="{8E94A289-BCE6-4356-AF32-B4F10DE7C4BC}" type="pres">
      <dgm:prSet presAssocID="{850FC068-95F9-4DAF-AAF7-B56FFD44BFA1}" presName="conn" presStyleLbl="parChTrans1D2" presStyleIdx="0" presStyleCnt="1"/>
      <dgm:spPr/>
    </dgm:pt>
    <dgm:pt modelId="{036D00A0-7237-41DC-A736-76F00178F39D}" type="pres">
      <dgm:prSet presAssocID="{850FC068-95F9-4DAF-AAF7-B56FFD44BFA1}" presName="extraNode" presStyleLbl="node1" presStyleIdx="0" presStyleCnt="5"/>
      <dgm:spPr/>
    </dgm:pt>
    <dgm:pt modelId="{E366CF4D-1586-4D22-833D-5121F8BCEE2C}" type="pres">
      <dgm:prSet presAssocID="{850FC068-95F9-4DAF-AAF7-B56FFD44BFA1}" presName="dstNode" presStyleLbl="node1" presStyleIdx="0" presStyleCnt="5"/>
      <dgm:spPr/>
    </dgm:pt>
    <dgm:pt modelId="{6638F0D8-394A-4960-9281-6C63C51477E9}" type="pres">
      <dgm:prSet presAssocID="{B57EA547-3A5C-4C02-9315-7063623CD375}" presName="text_1" presStyleLbl="node1" presStyleIdx="0" presStyleCnt="5">
        <dgm:presLayoutVars>
          <dgm:bulletEnabled val="1"/>
        </dgm:presLayoutVars>
      </dgm:prSet>
      <dgm:spPr/>
    </dgm:pt>
    <dgm:pt modelId="{2749A65C-CD05-4AA7-9F87-5AC4C519B0B6}" type="pres">
      <dgm:prSet presAssocID="{B57EA547-3A5C-4C02-9315-7063623CD375}" presName="accent_1" presStyleCnt="0"/>
      <dgm:spPr/>
    </dgm:pt>
    <dgm:pt modelId="{26A9E15A-545C-485D-81C9-5F70F6DC03C9}" type="pres">
      <dgm:prSet presAssocID="{B57EA547-3A5C-4C02-9315-7063623CD375}" presName="accentRepeatNode" presStyleLbl="solidFgAcc1" presStyleIdx="0" presStyleCnt="5"/>
      <dgm:spPr/>
    </dgm:pt>
    <dgm:pt modelId="{F10A9114-3A82-49BE-80DB-09C14D3236B1}" type="pres">
      <dgm:prSet presAssocID="{DCF181E3-5488-4BEB-8EBE-B39EB449516A}" presName="text_2" presStyleLbl="node1" presStyleIdx="1" presStyleCnt="5">
        <dgm:presLayoutVars>
          <dgm:bulletEnabled val="1"/>
        </dgm:presLayoutVars>
      </dgm:prSet>
      <dgm:spPr/>
    </dgm:pt>
    <dgm:pt modelId="{EC8293F3-2C1C-4A03-9BA7-CD31FF885B87}" type="pres">
      <dgm:prSet presAssocID="{DCF181E3-5488-4BEB-8EBE-B39EB449516A}" presName="accent_2" presStyleCnt="0"/>
      <dgm:spPr/>
    </dgm:pt>
    <dgm:pt modelId="{15D0501A-DF0B-4C52-91E2-3F3AFCCD353B}" type="pres">
      <dgm:prSet presAssocID="{DCF181E3-5488-4BEB-8EBE-B39EB449516A}" presName="accentRepeatNode" presStyleLbl="solidFgAcc1" presStyleIdx="1" presStyleCnt="5"/>
      <dgm:spPr/>
    </dgm:pt>
    <dgm:pt modelId="{C5E08E6E-8025-48DA-B059-21EA4AA3EB70}" type="pres">
      <dgm:prSet presAssocID="{1DB914E4-1B46-4406-9649-83E890F988B0}" presName="text_3" presStyleLbl="node1" presStyleIdx="2" presStyleCnt="5">
        <dgm:presLayoutVars>
          <dgm:bulletEnabled val="1"/>
        </dgm:presLayoutVars>
      </dgm:prSet>
      <dgm:spPr/>
    </dgm:pt>
    <dgm:pt modelId="{2447CFD5-471B-43AB-B6AC-EDCC874A5249}" type="pres">
      <dgm:prSet presAssocID="{1DB914E4-1B46-4406-9649-83E890F988B0}" presName="accent_3" presStyleCnt="0"/>
      <dgm:spPr/>
    </dgm:pt>
    <dgm:pt modelId="{DDE561FB-175B-414E-B324-03E3C32FDC49}" type="pres">
      <dgm:prSet presAssocID="{1DB914E4-1B46-4406-9649-83E890F988B0}" presName="accentRepeatNode" presStyleLbl="solidFgAcc1" presStyleIdx="2" presStyleCnt="5"/>
      <dgm:spPr/>
    </dgm:pt>
    <dgm:pt modelId="{E5F78B2E-A170-42D6-8F02-3F8B3846E92D}" type="pres">
      <dgm:prSet presAssocID="{38091DB2-CAF5-4618-A6D6-9DCCE3D5F7DC}" presName="text_4" presStyleLbl="node1" presStyleIdx="3" presStyleCnt="5">
        <dgm:presLayoutVars>
          <dgm:bulletEnabled val="1"/>
        </dgm:presLayoutVars>
      </dgm:prSet>
      <dgm:spPr/>
    </dgm:pt>
    <dgm:pt modelId="{BD446DD8-90D4-4F4F-972F-53303926A2AF}" type="pres">
      <dgm:prSet presAssocID="{38091DB2-CAF5-4618-A6D6-9DCCE3D5F7DC}" presName="accent_4" presStyleCnt="0"/>
      <dgm:spPr/>
    </dgm:pt>
    <dgm:pt modelId="{01FE95A2-95C2-4486-B6CB-1BFBF301D56D}" type="pres">
      <dgm:prSet presAssocID="{38091DB2-CAF5-4618-A6D6-9DCCE3D5F7DC}" presName="accentRepeatNode" presStyleLbl="solidFgAcc1" presStyleIdx="3" presStyleCnt="5"/>
      <dgm:spPr/>
    </dgm:pt>
    <dgm:pt modelId="{E2C2EAB9-0655-43BF-B2FC-39089F50519B}" type="pres">
      <dgm:prSet presAssocID="{B26948B7-D396-42E2-B8A4-73ACF0219D0A}" presName="text_5" presStyleLbl="node1" presStyleIdx="4" presStyleCnt="5">
        <dgm:presLayoutVars>
          <dgm:bulletEnabled val="1"/>
        </dgm:presLayoutVars>
      </dgm:prSet>
      <dgm:spPr/>
    </dgm:pt>
    <dgm:pt modelId="{66378FE3-DD07-4428-8912-7AA1D01E9A68}" type="pres">
      <dgm:prSet presAssocID="{B26948B7-D396-42E2-B8A4-73ACF0219D0A}" presName="accent_5" presStyleCnt="0"/>
      <dgm:spPr/>
    </dgm:pt>
    <dgm:pt modelId="{6B9FD2FD-C800-44FD-B5C6-73F69BA15A44}" type="pres">
      <dgm:prSet presAssocID="{B26948B7-D396-42E2-B8A4-73ACF0219D0A}" presName="accentRepeatNode" presStyleLbl="solidFgAcc1" presStyleIdx="4" presStyleCnt="5"/>
      <dgm:spPr/>
    </dgm:pt>
  </dgm:ptLst>
  <dgm:cxnLst>
    <dgm:cxn modelId="{6F96F70E-1F27-4F47-B6AD-0B8FE02442FD}" type="presOf" srcId="{850FC068-95F9-4DAF-AAF7-B56FFD44BFA1}" destId="{79AF421E-BF23-486C-A7B7-89C28BF20E8D}" srcOrd="0" destOrd="0" presId="urn:microsoft.com/office/officeart/2008/layout/VerticalCurvedList"/>
    <dgm:cxn modelId="{0C8A2B1F-820B-40E0-8F23-F40227700140}" type="presOf" srcId="{1DB914E4-1B46-4406-9649-83E890F988B0}" destId="{C5E08E6E-8025-48DA-B059-21EA4AA3EB70}" srcOrd="0" destOrd="0" presId="urn:microsoft.com/office/officeart/2008/layout/VerticalCurvedList"/>
    <dgm:cxn modelId="{1F5E1528-4BFC-4611-AE96-672C18B3DE87}" type="presOf" srcId="{B57EA547-3A5C-4C02-9315-7063623CD375}" destId="{6638F0D8-394A-4960-9281-6C63C51477E9}" srcOrd="0" destOrd="0" presId="urn:microsoft.com/office/officeart/2008/layout/VerticalCurvedList"/>
    <dgm:cxn modelId="{84A96628-78E4-4C27-9C61-36FB30FACCC3}" type="presOf" srcId="{B26948B7-D396-42E2-B8A4-73ACF0219D0A}" destId="{E2C2EAB9-0655-43BF-B2FC-39089F50519B}" srcOrd="0" destOrd="0" presId="urn:microsoft.com/office/officeart/2008/layout/VerticalCurvedList"/>
    <dgm:cxn modelId="{14674060-56B9-4C6D-9980-71F93F6EE311}" srcId="{850FC068-95F9-4DAF-AAF7-B56FFD44BFA1}" destId="{1DB914E4-1B46-4406-9649-83E890F988B0}" srcOrd="2" destOrd="0" parTransId="{8859F928-DAEA-492C-890E-09DC61E1D42F}" sibTransId="{01E6051A-83E4-4084-8783-A8E8BDC85C57}"/>
    <dgm:cxn modelId="{456D5967-BD22-468B-80EB-652835588109}" srcId="{850FC068-95F9-4DAF-AAF7-B56FFD44BFA1}" destId="{DCF181E3-5488-4BEB-8EBE-B39EB449516A}" srcOrd="1" destOrd="0" parTransId="{5186AEF7-C0E3-46A1-ABBF-70A312A31528}" sibTransId="{236706F3-0E48-4E62-9527-D7B5D288EBA4}"/>
    <dgm:cxn modelId="{94CF5A67-6A75-427D-8798-E12E0B281081}" type="presOf" srcId="{1B9E4643-DA44-40AD-A634-313645DB6E2B}" destId="{8E94A289-BCE6-4356-AF32-B4F10DE7C4BC}" srcOrd="0" destOrd="0" presId="urn:microsoft.com/office/officeart/2008/layout/VerticalCurvedList"/>
    <dgm:cxn modelId="{3B32DB67-7376-490D-B244-9F0E775185F5}" type="presOf" srcId="{DCF181E3-5488-4BEB-8EBE-B39EB449516A}" destId="{F10A9114-3A82-49BE-80DB-09C14D3236B1}" srcOrd="0" destOrd="0" presId="urn:microsoft.com/office/officeart/2008/layout/VerticalCurvedList"/>
    <dgm:cxn modelId="{904E456E-8F62-4F6E-BF8D-A83DC7E8435E}" srcId="{850FC068-95F9-4DAF-AAF7-B56FFD44BFA1}" destId="{B57EA547-3A5C-4C02-9315-7063623CD375}" srcOrd="0" destOrd="0" parTransId="{64162182-B5A0-424D-95DF-0099F833558A}" sibTransId="{1B9E4643-DA44-40AD-A634-313645DB6E2B}"/>
    <dgm:cxn modelId="{B1EBEC5A-FADC-43F6-AFA8-61D723F0D063}" srcId="{850FC068-95F9-4DAF-AAF7-B56FFD44BFA1}" destId="{38091DB2-CAF5-4618-A6D6-9DCCE3D5F7DC}" srcOrd="3" destOrd="0" parTransId="{D797F0FF-D924-449B-8F9D-0D099DD2D77C}" sibTransId="{0A4D4B4E-40FC-4D82-98AB-B65B7C6A21C4}"/>
    <dgm:cxn modelId="{70CEC5C2-8187-431A-A848-23FA718EB0C1}" srcId="{850FC068-95F9-4DAF-AAF7-B56FFD44BFA1}" destId="{B26948B7-D396-42E2-B8A4-73ACF0219D0A}" srcOrd="4" destOrd="0" parTransId="{6D59756A-4D6B-41B5-A26E-1BDD5D75CA41}" sibTransId="{5892B3AC-AAF9-4F1C-8704-2054CA2EBECF}"/>
    <dgm:cxn modelId="{06AAC8F6-0EF6-4DF7-9A12-097C3391BE09}" type="presOf" srcId="{38091DB2-CAF5-4618-A6D6-9DCCE3D5F7DC}" destId="{E5F78B2E-A170-42D6-8F02-3F8B3846E92D}" srcOrd="0" destOrd="0" presId="urn:microsoft.com/office/officeart/2008/layout/VerticalCurvedList"/>
    <dgm:cxn modelId="{77EFD9A7-8C39-441A-A17C-E5D378EAEEB2}" type="presParOf" srcId="{79AF421E-BF23-486C-A7B7-89C28BF20E8D}" destId="{BF1A36CE-0633-427C-BC30-5720350D9F55}" srcOrd="0" destOrd="0" presId="urn:microsoft.com/office/officeart/2008/layout/VerticalCurvedList"/>
    <dgm:cxn modelId="{184EF040-8F46-405A-8D0E-DE6DCFA58347}" type="presParOf" srcId="{BF1A36CE-0633-427C-BC30-5720350D9F55}" destId="{9EEE5A35-CF06-4BC7-A13C-E0779060186D}" srcOrd="0" destOrd="0" presId="urn:microsoft.com/office/officeart/2008/layout/VerticalCurvedList"/>
    <dgm:cxn modelId="{548094A5-FCA2-48DA-9C68-FD9EFB703874}" type="presParOf" srcId="{9EEE5A35-CF06-4BC7-A13C-E0779060186D}" destId="{EB6FF857-326A-4B9F-8352-AC0B05FA8166}" srcOrd="0" destOrd="0" presId="urn:microsoft.com/office/officeart/2008/layout/VerticalCurvedList"/>
    <dgm:cxn modelId="{DDDA3172-B5EC-46AD-9DF2-95760DF687B5}" type="presParOf" srcId="{9EEE5A35-CF06-4BC7-A13C-E0779060186D}" destId="{8E94A289-BCE6-4356-AF32-B4F10DE7C4BC}" srcOrd="1" destOrd="0" presId="urn:microsoft.com/office/officeart/2008/layout/VerticalCurvedList"/>
    <dgm:cxn modelId="{90FE172E-9B8B-4E87-8EC3-AACD347D838C}" type="presParOf" srcId="{9EEE5A35-CF06-4BC7-A13C-E0779060186D}" destId="{036D00A0-7237-41DC-A736-76F00178F39D}" srcOrd="2" destOrd="0" presId="urn:microsoft.com/office/officeart/2008/layout/VerticalCurvedList"/>
    <dgm:cxn modelId="{97B0FF74-6C65-44E5-8DEC-2BFC6331B0FE}" type="presParOf" srcId="{9EEE5A35-CF06-4BC7-A13C-E0779060186D}" destId="{E366CF4D-1586-4D22-833D-5121F8BCEE2C}" srcOrd="3" destOrd="0" presId="urn:microsoft.com/office/officeart/2008/layout/VerticalCurvedList"/>
    <dgm:cxn modelId="{131AD51B-3907-4059-A4F4-D617285418AE}" type="presParOf" srcId="{BF1A36CE-0633-427C-BC30-5720350D9F55}" destId="{6638F0D8-394A-4960-9281-6C63C51477E9}" srcOrd="1" destOrd="0" presId="urn:microsoft.com/office/officeart/2008/layout/VerticalCurvedList"/>
    <dgm:cxn modelId="{72678160-9A4B-4A31-8DE7-FE7DAE23D718}" type="presParOf" srcId="{BF1A36CE-0633-427C-BC30-5720350D9F55}" destId="{2749A65C-CD05-4AA7-9F87-5AC4C519B0B6}" srcOrd="2" destOrd="0" presId="urn:microsoft.com/office/officeart/2008/layout/VerticalCurvedList"/>
    <dgm:cxn modelId="{9CF4D305-4253-4996-84C5-86C26D659962}" type="presParOf" srcId="{2749A65C-CD05-4AA7-9F87-5AC4C519B0B6}" destId="{26A9E15A-545C-485D-81C9-5F70F6DC03C9}" srcOrd="0" destOrd="0" presId="urn:microsoft.com/office/officeart/2008/layout/VerticalCurvedList"/>
    <dgm:cxn modelId="{3D0955F5-6808-47A1-830B-A17778679EAD}" type="presParOf" srcId="{BF1A36CE-0633-427C-BC30-5720350D9F55}" destId="{F10A9114-3A82-49BE-80DB-09C14D3236B1}" srcOrd="3" destOrd="0" presId="urn:microsoft.com/office/officeart/2008/layout/VerticalCurvedList"/>
    <dgm:cxn modelId="{AACB6DF3-E1B1-49BC-B4A6-4F6E68478ADB}" type="presParOf" srcId="{BF1A36CE-0633-427C-BC30-5720350D9F55}" destId="{EC8293F3-2C1C-4A03-9BA7-CD31FF885B87}" srcOrd="4" destOrd="0" presId="urn:microsoft.com/office/officeart/2008/layout/VerticalCurvedList"/>
    <dgm:cxn modelId="{EFD02F7E-FAF6-43FA-A8CC-2B3FC4721E21}" type="presParOf" srcId="{EC8293F3-2C1C-4A03-9BA7-CD31FF885B87}" destId="{15D0501A-DF0B-4C52-91E2-3F3AFCCD353B}" srcOrd="0" destOrd="0" presId="urn:microsoft.com/office/officeart/2008/layout/VerticalCurvedList"/>
    <dgm:cxn modelId="{669C8F53-24C2-46BF-8F49-C3418568B79A}" type="presParOf" srcId="{BF1A36CE-0633-427C-BC30-5720350D9F55}" destId="{C5E08E6E-8025-48DA-B059-21EA4AA3EB70}" srcOrd="5" destOrd="0" presId="urn:microsoft.com/office/officeart/2008/layout/VerticalCurvedList"/>
    <dgm:cxn modelId="{B524ACDA-2B4D-4356-BB3B-7B05558F62B0}" type="presParOf" srcId="{BF1A36CE-0633-427C-BC30-5720350D9F55}" destId="{2447CFD5-471B-43AB-B6AC-EDCC874A5249}" srcOrd="6" destOrd="0" presId="urn:microsoft.com/office/officeart/2008/layout/VerticalCurvedList"/>
    <dgm:cxn modelId="{A11EF548-2FC4-4448-B899-81396D49E3DB}" type="presParOf" srcId="{2447CFD5-471B-43AB-B6AC-EDCC874A5249}" destId="{DDE561FB-175B-414E-B324-03E3C32FDC49}" srcOrd="0" destOrd="0" presId="urn:microsoft.com/office/officeart/2008/layout/VerticalCurvedList"/>
    <dgm:cxn modelId="{7F48B94B-5902-4C84-8894-61B5CA3E0A10}" type="presParOf" srcId="{BF1A36CE-0633-427C-BC30-5720350D9F55}" destId="{E5F78B2E-A170-42D6-8F02-3F8B3846E92D}" srcOrd="7" destOrd="0" presId="urn:microsoft.com/office/officeart/2008/layout/VerticalCurvedList"/>
    <dgm:cxn modelId="{A7E79691-EB1B-45C1-86E7-F401A48C94A4}" type="presParOf" srcId="{BF1A36CE-0633-427C-BC30-5720350D9F55}" destId="{BD446DD8-90D4-4F4F-972F-53303926A2AF}" srcOrd="8" destOrd="0" presId="urn:microsoft.com/office/officeart/2008/layout/VerticalCurvedList"/>
    <dgm:cxn modelId="{4F9EE71C-BF5A-4D10-B01F-2AC1583065F2}" type="presParOf" srcId="{BD446DD8-90D4-4F4F-972F-53303926A2AF}" destId="{01FE95A2-95C2-4486-B6CB-1BFBF301D56D}" srcOrd="0" destOrd="0" presId="urn:microsoft.com/office/officeart/2008/layout/VerticalCurvedList"/>
    <dgm:cxn modelId="{0AB3186F-746A-43AD-A9B7-7B0DD9A3D925}" type="presParOf" srcId="{BF1A36CE-0633-427C-BC30-5720350D9F55}" destId="{E2C2EAB9-0655-43BF-B2FC-39089F50519B}" srcOrd="9" destOrd="0" presId="urn:microsoft.com/office/officeart/2008/layout/VerticalCurvedList"/>
    <dgm:cxn modelId="{9233BF41-35F5-4034-874F-9A869344749D}" type="presParOf" srcId="{BF1A36CE-0633-427C-BC30-5720350D9F55}" destId="{66378FE3-DD07-4428-8912-7AA1D01E9A68}" srcOrd="10" destOrd="0" presId="urn:microsoft.com/office/officeart/2008/layout/VerticalCurvedList"/>
    <dgm:cxn modelId="{E3494940-5CCF-403C-BBDD-D49F9A8B8525}" type="presParOf" srcId="{66378FE3-DD07-4428-8912-7AA1D01E9A68}" destId="{6B9FD2FD-C800-44FD-B5C6-73F69BA15A4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946DC2-7B3E-48EF-A5F4-856E79FF7B42}" type="doc">
      <dgm:prSet loTypeId="urn:microsoft.com/office/officeart/2008/layout/AlternatingHexagons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AA523CF-9AD8-4F7B-B00C-458CA5AC691A}">
      <dgm:prSet phldrT="[Tekst]"/>
      <dgm:spPr/>
      <dgm:t>
        <a:bodyPr/>
        <a:lstStyle/>
        <a:p>
          <a:r>
            <a:rPr lang="pl-PL" b="1" dirty="0">
              <a:solidFill>
                <a:schemeClr val="tx1"/>
              </a:solidFill>
            </a:rPr>
            <a:t>Typ projektu</a:t>
          </a:r>
        </a:p>
      </dgm:t>
    </dgm:pt>
    <dgm:pt modelId="{BA1053F7-CE2A-4BAC-BE30-B5FF04023696}" type="parTrans" cxnId="{19414387-3EAC-4B84-B7DA-E6B45172898C}">
      <dgm:prSet/>
      <dgm:spPr/>
      <dgm:t>
        <a:bodyPr/>
        <a:lstStyle/>
        <a:p>
          <a:endParaRPr lang="pl-PL"/>
        </a:p>
      </dgm:t>
    </dgm:pt>
    <dgm:pt modelId="{781C754F-26E3-4B34-9538-9077600DD0C4}" type="sibTrans" cxnId="{19414387-3EAC-4B84-B7DA-E6B45172898C}">
      <dgm:prSet custT="1"/>
      <dgm:spPr/>
      <dgm:t>
        <a:bodyPr/>
        <a:lstStyle/>
        <a:p>
          <a:r>
            <a:rPr lang="pl-PL" sz="2400" dirty="0"/>
            <a:t>5-15 p.</a:t>
          </a:r>
        </a:p>
      </dgm:t>
    </dgm:pt>
    <dgm:pt modelId="{0EB50DA6-2417-4728-8D89-84E5148AA228}">
      <dgm:prSet phldrT="[Tekst]"/>
      <dgm:spPr/>
      <dgm:t>
        <a:bodyPr/>
        <a:lstStyle/>
        <a:p>
          <a:r>
            <a:rPr lang="pl-PL" b="1" dirty="0">
              <a:solidFill>
                <a:schemeClr val="tx1"/>
              </a:solidFill>
            </a:rPr>
            <a:t>Wartość projektu</a:t>
          </a:r>
        </a:p>
      </dgm:t>
    </dgm:pt>
    <dgm:pt modelId="{2F778E26-302D-4C47-B129-8DB87C134BD7}" type="parTrans" cxnId="{C2AC3330-99C6-4F54-A8BD-B076E6BCBFBD}">
      <dgm:prSet/>
      <dgm:spPr/>
      <dgm:t>
        <a:bodyPr/>
        <a:lstStyle/>
        <a:p>
          <a:endParaRPr lang="pl-PL"/>
        </a:p>
      </dgm:t>
    </dgm:pt>
    <dgm:pt modelId="{28DD78C9-3A19-4249-8A18-F2C99130F10F}" type="sibTrans" cxnId="{C2AC3330-99C6-4F54-A8BD-B076E6BCBFBD}">
      <dgm:prSet custT="1"/>
      <dgm:spPr/>
      <dgm:t>
        <a:bodyPr/>
        <a:lstStyle/>
        <a:p>
          <a:r>
            <a:rPr lang="pl-PL" sz="2400" dirty="0"/>
            <a:t>1-20 p.</a:t>
          </a:r>
        </a:p>
      </dgm:t>
    </dgm:pt>
    <dgm:pt modelId="{23D9E3D2-E6CE-424C-917D-238A26EA05AC}">
      <dgm:prSet phldrT="[Tekst]" custT="1"/>
      <dgm:spPr/>
      <dgm:t>
        <a:bodyPr/>
        <a:lstStyle/>
        <a:p>
          <a:r>
            <a:rPr lang="pl-PL" sz="2800" b="1" dirty="0">
              <a:solidFill>
                <a:schemeClr val="tx1"/>
              </a:solidFill>
            </a:rPr>
            <a:t>Rola</a:t>
          </a:r>
        </a:p>
      </dgm:t>
    </dgm:pt>
    <dgm:pt modelId="{F3C24C97-CB6F-4944-AC00-AAA6BB00913B}" type="parTrans" cxnId="{4A8B21E8-788D-4E80-B80E-9C284BFA28CE}">
      <dgm:prSet/>
      <dgm:spPr/>
      <dgm:t>
        <a:bodyPr/>
        <a:lstStyle/>
        <a:p>
          <a:endParaRPr lang="pl-PL"/>
        </a:p>
      </dgm:t>
    </dgm:pt>
    <dgm:pt modelId="{7515DC45-4B02-410E-B7A3-13222A26CF19}" type="sibTrans" cxnId="{4A8B21E8-788D-4E80-B80E-9C284BFA28CE}">
      <dgm:prSet custT="1"/>
      <dgm:spPr/>
      <dgm:t>
        <a:bodyPr/>
        <a:lstStyle/>
        <a:p>
          <a:r>
            <a:rPr lang="pl-PL" sz="2400" dirty="0"/>
            <a:t>3-10 p.</a:t>
          </a:r>
        </a:p>
      </dgm:t>
    </dgm:pt>
    <dgm:pt modelId="{66B2A2B5-1B20-4359-97BD-94921535AE95}" type="pres">
      <dgm:prSet presAssocID="{E2946DC2-7B3E-48EF-A5F4-856E79FF7B42}" presName="Name0" presStyleCnt="0">
        <dgm:presLayoutVars>
          <dgm:chMax/>
          <dgm:chPref/>
          <dgm:dir/>
          <dgm:animLvl val="lvl"/>
        </dgm:presLayoutVars>
      </dgm:prSet>
      <dgm:spPr/>
    </dgm:pt>
    <dgm:pt modelId="{DD0BC764-73B0-46D6-927E-756DB040D63B}" type="pres">
      <dgm:prSet presAssocID="{2AA523CF-9AD8-4F7B-B00C-458CA5AC691A}" presName="composite" presStyleCnt="0"/>
      <dgm:spPr/>
    </dgm:pt>
    <dgm:pt modelId="{579B350A-5763-46E7-905B-E916265CAFFD}" type="pres">
      <dgm:prSet presAssocID="{2AA523CF-9AD8-4F7B-B00C-458CA5AC691A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68D2EDED-1180-49E8-BF10-231B3CCE364E}" type="pres">
      <dgm:prSet presAssocID="{2AA523CF-9AD8-4F7B-B00C-458CA5AC691A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010CA27E-2AD7-49E1-86BE-5BD0E68E3F28}" type="pres">
      <dgm:prSet presAssocID="{2AA523CF-9AD8-4F7B-B00C-458CA5AC691A}" presName="BalanceSpacing" presStyleCnt="0"/>
      <dgm:spPr/>
    </dgm:pt>
    <dgm:pt modelId="{8B71FC7F-DADF-422E-A33B-EDAE4F997312}" type="pres">
      <dgm:prSet presAssocID="{2AA523CF-9AD8-4F7B-B00C-458CA5AC691A}" presName="BalanceSpacing1" presStyleCnt="0"/>
      <dgm:spPr/>
    </dgm:pt>
    <dgm:pt modelId="{CE828639-F5FE-4D34-91CD-AE96CB649F3F}" type="pres">
      <dgm:prSet presAssocID="{781C754F-26E3-4B34-9538-9077600DD0C4}" presName="Accent1Text" presStyleLbl="node1" presStyleIdx="1" presStyleCnt="6" custLinFactNeighborX="1006" custLinFactNeighborY="3570"/>
      <dgm:spPr/>
    </dgm:pt>
    <dgm:pt modelId="{658625AC-D818-46B4-8814-535C127AF1E3}" type="pres">
      <dgm:prSet presAssocID="{781C754F-26E3-4B34-9538-9077600DD0C4}" presName="spaceBetweenRectangles" presStyleCnt="0"/>
      <dgm:spPr/>
    </dgm:pt>
    <dgm:pt modelId="{9F77791E-FBD9-4712-ACE5-3C4C5F42A676}" type="pres">
      <dgm:prSet presAssocID="{0EB50DA6-2417-4728-8D89-84E5148AA228}" presName="composite" presStyleCnt="0"/>
      <dgm:spPr/>
    </dgm:pt>
    <dgm:pt modelId="{BB9CDAAF-C9F2-4301-B0DD-782F22E979B6}" type="pres">
      <dgm:prSet presAssocID="{0EB50DA6-2417-4728-8D89-84E5148AA228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49C671D9-0918-4A05-B62D-722A5E276857}" type="pres">
      <dgm:prSet presAssocID="{0EB50DA6-2417-4728-8D89-84E5148AA228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DD09A359-671B-4E16-A575-0FDA78F0E529}" type="pres">
      <dgm:prSet presAssocID="{0EB50DA6-2417-4728-8D89-84E5148AA228}" presName="BalanceSpacing" presStyleCnt="0"/>
      <dgm:spPr/>
    </dgm:pt>
    <dgm:pt modelId="{6FD117BA-981F-487C-9B64-4DE5FFC67104}" type="pres">
      <dgm:prSet presAssocID="{0EB50DA6-2417-4728-8D89-84E5148AA228}" presName="BalanceSpacing1" presStyleCnt="0"/>
      <dgm:spPr/>
    </dgm:pt>
    <dgm:pt modelId="{9ACCFFAA-2E6B-4719-BC42-C82FF90E9D93}" type="pres">
      <dgm:prSet presAssocID="{28DD78C9-3A19-4249-8A18-F2C99130F10F}" presName="Accent1Text" presStyleLbl="node1" presStyleIdx="3" presStyleCnt="6" custLinFactNeighborX="-174" custLinFactNeighborY="0"/>
      <dgm:spPr/>
    </dgm:pt>
    <dgm:pt modelId="{BF3944C1-608F-4D2F-873A-719C40FC5727}" type="pres">
      <dgm:prSet presAssocID="{28DD78C9-3A19-4249-8A18-F2C99130F10F}" presName="spaceBetweenRectangles" presStyleCnt="0"/>
      <dgm:spPr/>
    </dgm:pt>
    <dgm:pt modelId="{CC73F4DA-355A-4330-B8EA-81502D654A69}" type="pres">
      <dgm:prSet presAssocID="{23D9E3D2-E6CE-424C-917D-238A26EA05AC}" presName="composite" presStyleCnt="0"/>
      <dgm:spPr/>
    </dgm:pt>
    <dgm:pt modelId="{18BF4E39-57FD-45F2-A5D2-ACA9FF900534}" type="pres">
      <dgm:prSet presAssocID="{23D9E3D2-E6CE-424C-917D-238A26EA05AC}" presName="Parent1" presStyleLbl="node1" presStyleIdx="4" presStyleCnt="6" custScaleX="103272" custLinFactNeighborX="-1083" custLinFactNeighborY="-1117">
        <dgm:presLayoutVars>
          <dgm:chMax val="1"/>
          <dgm:chPref val="1"/>
          <dgm:bulletEnabled val="1"/>
        </dgm:presLayoutVars>
      </dgm:prSet>
      <dgm:spPr/>
    </dgm:pt>
    <dgm:pt modelId="{CA10A98F-C0B2-411F-97DC-88D7F2F5EF5D}" type="pres">
      <dgm:prSet presAssocID="{23D9E3D2-E6CE-424C-917D-238A26EA05AC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085D090E-6D5D-462E-B6FE-C600812BF679}" type="pres">
      <dgm:prSet presAssocID="{23D9E3D2-E6CE-424C-917D-238A26EA05AC}" presName="BalanceSpacing" presStyleCnt="0"/>
      <dgm:spPr/>
    </dgm:pt>
    <dgm:pt modelId="{10882FF1-4D0A-4B3F-90D5-3A7E61ECC3A5}" type="pres">
      <dgm:prSet presAssocID="{23D9E3D2-E6CE-424C-917D-238A26EA05AC}" presName="BalanceSpacing1" presStyleCnt="0"/>
      <dgm:spPr/>
    </dgm:pt>
    <dgm:pt modelId="{75C6FF15-2033-4665-B3A8-FF28546FACF6}" type="pres">
      <dgm:prSet presAssocID="{7515DC45-4B02-410E-B7A3-13222A26CF19}" presName="Accent1Text" presStyleLbl="node1" presStyleIdx="5" presStyleCnt="6"/>
      <dgm:spPr/>
    </dgm:pt>
  </dgm:ptLst>
  <dgm:cxnLst>
    <dgm:cxn modelId="{C2AC3330-99C6-4F54-A8BD-B076E6BCBFBD}" srcId="{E2946DC2-7B3E-48EF-A5F4-856E79FF7B42}" destId="{0EB50DA6-2417-4728-8D89-84E5148AA228}" srcOrd="1" destOrd="0" parTransId="{2F778E26-302D-4C47-B129-8DB87C134BD7}" sibTransId="{28DD78C9-3A19-4249-8A18-F2C99130F10F}"/>
    <dgm:cxn modelId="{D5DF7442-8940-4598-B956-ED44D17B64FA}" type="presOf" srcId="{2AA523CF-9AD8-4F7B-B00C-458CA5AC691A}" destId="{579B350A-5763-46E7-905B-E916265CAFFD}" srcOrd="0" destOrd="0" presId="urn:microsoft.com/office/officeart/2008/layout/AlternatingHexagons"/>
    <dgm:cxn modelId="{CB1DBB4A-A358-4DD6-A73D-86F8CABD8865}" type="presOf" srcId="{7515DC45-4B02-410E-B7A3-13222A26CF19}" destId="{75C6FF15-2033-4665-B3A8-FF28546FACF6}" srcOrd="0" destOrd="0" presId="urn:microsoft.com/office/officeart/2008/layout/AlternatingHexagons"/>
    <dgm:cxn modelId="{9D35AF57-65FF-4DFD-9654-EC8EF5035D14}" type="presOf" srcId="{0EB50DA6-2417-4728-8D89-84E5148AA228}" destId="{BB9CDAAF-C9F2-4301-B0DD-782F22E979B6}" srcOrd="0" destOrd="0" presId="urn:microsoft.com/office/officeart/2008/layout/AlternatingHexagons"/>
    <dgm:cxn modelId="{19414387-3EAC-4B84-B7DA-E6B45172898C}" srcId="{E2946DC2-7B3E-48EF-A5F4-856E79FF7B42}" destId="{2AA523CF-9AD8-4F7B-B00C-458CA5AC691A}" srcOrd="0" destOrd="0" parTransId="{BA1053F7-CE2A-4BAC-BE30-B5FF04023696}" sibTransId="{781C754F-26E3-4B34-9538-9077600DD0C4}"/>
    <dgm:cxn modelId="{AECF8EBD-5C58-411A-8F8D-AF5BEAA2EFEB}" type="presOf" srcId="{781C754F-26E3-4B34-9538-9077600DD0C4}" destId="{CE828639-F5FE-4D34-91CD-AE96CB649F3F}" srcOrd="0" destOrd="0" presId="urn:microsoft.com/office/officeart/2008/layout/AlternatingHexagons"/>
    <dgm:cxn modelId="{A35D77D5-8ED6-44D3-9C42-F7131813E8F1}" type="presOf" srcId="{E2946DC2-7B3E-48EF-A5F4-856E79FF7B42}" destId="{66B2A2B5-1B20-4359-97BD-94921535AE95}" srcOrd="0" destOrd="0" presId="urn:microsoft.com/office/officeart/2008/layout/AlternatingHexagons"/>
    <dgm:cxn modelId="{19CC36E4-E2A7-4665-92BB-86A8425C963F}" type="presOf" srcId="{28DD78C9-3A19-4249-8A18-F2C99130F10F}" destId="{9ACCFFAA-2E6B-4719-BC42-C82FF90E9D93}" srcOrd="0" destOrd="0" presId="urn:microsoft.com/office/officeart/2008/layout/AlternatingHexagons"/>
    <dgm:cxn modelId="{4A8B21E8-788D-4E80-B80E-9C284BFA28CE}" srcId="{E2946DC2-7B3E-48EF-A5F4-856E79FF7B42}" destId="{23D9E3D2-E6CE-424C-917D-238A26EA05AC}" srcOrd="2" destOrd="0" parTransId="{F3C24C97-CB6F-4944-AC00-AAA6BB00913B}" sibTransId="{7515DC45-4B02-410E-B7A3-13222A26CF19}"/>
    <dgm:cxn modelId="{C19D65FC-97DD-450B-AB68-19598D8688D7}" type="presOf" srcId="{23D9E3D2-E6CE-424C-917D-238A26EA05AC}" destId="{18BF4E39-57FD-45F2-A5D2-ACA9FF900534}" srcOrd="0" destOrd="0" presId="urn:microsoft.com/office/officeart/2008/layout/AlternatingHexagons"/>
    <dgm:cxn modelId="{74DB841D-F354-4E20-8976-1E9A9EBC79B5}" type="presParOf" srcId="{66B2A2B5-1B20-4359-97BD-94921535AE95}" destId="{DD0BC764-73B0-46D6-927E-756DB040D63B}" srcOrd="0" destOrd="0" presId="urn:microsoft.com/office/officeart/2008/layout/AlternatingHexagons"/>
    <dgm:cxn modelId="{49BB5F64-F70D-47E1-9727-4A01BA72880F}" type="presParOf" srcId="{DD0BC764-73B0-46D6-927E-756DB040D63B}" destId="{579B350A-5763-46E7-905B-E916265CAFFD}" srcOrd="0" destOrd="0" presId="urn:microsoft.com/office/officeart/2008/layout/AlternatingHexagons"/>
    <dgm:cxn modelId="{910D1009-E026-4350-A754-54981C4F4A87}" type="presParOf" srcId="{DD0BC764-73B0-46D6-927E-756DB040D63B}" destId="{68D2EDED-1180-49E8-BF10-231B3CCE364E}" srcOrd="1" destOrd="0" presId="urn:microsoft.com/office/officeart/2008/layout/AlternatingHexagons"/>
    <dgm:cxn modelId="{AF969E29-61BB-4B84-A311-6C3C504233B4}" type="presParOf" srcId="{DD0BC764-73B0-46D6-927E-756DB040D63B}" destId="{010CA27E-2AD7-49E1-86BE-5BD0E68E3F28}" srcOrd="2" destOrd="0" presId="urn:microsoft.com/office/officeart/2008/layout/AlternatingHexagons"/>
    <dgm:cxn modelId="{92E9A13A-6260-4123-8AB2-192574AC819E}" type="presParOf" srcId="{DD0BC764-73B0-46D6-927E-756DB040D63B}" destId="{8B71FC7F-DADF-422E-A33B-EDAE4F997312}" srcOrd="3" destOrd="0" presId="urn:microsoft.com/office/officeart/2008/layout/AlternatingHexagons"/>
    <dgm:cxn modelId="{F16EBB0A-1852-46A2-B14A-F6F416DB3A00}" type="presParOf" srcId="{DD0BC764-73B0-46D6-927E-756DB040D63B}" destId="{CE828639-F5FE-4D34-91CD-AE96CB649F3F}" srcOrd="4" destOrd="0" presId="urn:microsoft.com/office/officeart/2008/layout/AlternatingHexagons"/>
    <dgm:cxn modelId="{3EFA93FE-1161-4FF9-9F42-9C459E93F849}" type="presParOf" srcId="{66B2A2B5-1B20-4359-97BD-94921535AE95}" destId="{658625AC-D818-46B4-8814-535C127AF1E3}" srcOrd="1" destOrd="0" presId="urn:microsoft.com/office/officeart/2008/layout/AlternatingHexagons"/>
    <dgm:cxn modelId="{C8C0B8CE-2F34-4B01-84B6-F82BA9027E9D}" type="presParOf" srcId="{66B2A2B5-1B20-4359-97BD-94921535AE95}" destId="{9F77791E-FBD9-4712-ACE5-3C4C5F42A676}" srcOrd="2" destOrd="0" presId="urn:microsoft.com/office/officeart/2008/layout/AlternatingHexagons"/>
    <dgm:cxn modelId="{13146AD7-7A95-4B4C-9CF6-9E34C68DD042}" type="presParOf" srcId="{9F77791E-FBD9-4712-ACE5-3C4C5F42A676}" destId="{BB9CDAAF-C9F2-4301-B0DD-782F22E979B6}" srcOrd="0" destOrd="0" presId="urn:microsoft.com/office/officeart/2008/layout/AlternatingHexagons"/>
    <dgm:cxn modelId="{B9181178-3408-4633-89B8-8E543AD3D6C0}" type="presParOf" srcId="{9F77791E-FBD9-4712-ACE5-3C4C5F42A676}" destId="{49C671D9-0918-4A05-B62D-722A5E276857}" srcOrd="1" destOrd="0" presId="urn:microsoft.com/office/officeart/2008/layout/AlternatingHexagons"/>
    <dgm:cxn modelId="{B6F1CF40-9B9A-49F9-89E2-06A3AA6789C1}" type="presParOf" srcId="{9F77791E-FBD9-4712-ACE5-3C4C5F42A676}" destId="{DD09A359-671B-4E16-A575-0FDA78F0E529}" srcOrd="2" destOrd="0" presId="urn:microsoft.com/office/officeart/2008/layout/AlternatingHexagons"/>
    <dgm:cxn modelId="{CBEB3954-217E-4EF4-A7A5-5FCE5AA63045}" type="presParOf" srcId="{9F77791E-FBD9-4712-ACE5-3C4C5F42A676}" destId="{6FD117BA-981F-487C-9B64-4DE5FFC67104}" srcOrd="3" destOrd="0" presId="urn:microsoft.com/office/officeart/2008/layout/AlternatingHexagons"/>
    <dgm:cxn modelId="{91668B34-BA60-409F-9979-ECF38258128C}" type="presParOf" srcId="{9F77791E-FBD9-4712-ACE5-3C4C5F42A676}" destId="{9ACCFFAA-2E6B-4719-BC42-C82FF90E9D93}" srcOrd="4" destOrd="0" presId="urn:microsoft.com/office/officeart/2008/layout/AlternatingHexagons"/>
    <dgm:cxn modelId="{E2AF969D-7450-42FC-BDDF-1C12BF07C3D1}" type="presParOf" srcId="{66B2A2B5-1B20-4359-97BD-94921535AE95}" destId="{BF3944C1-608F-4D2F-873A-719C40FC5727}" srcOrd="3" destOrd="0" presId="urn:microsoft.com/office/officeart/2008/layout/AlternatingHexagons"/>
    <dgm:cxn modelId="{EC4225BD-3498-4B3B-AA82-227E6AE62FC6}" type="presParOf" srcId="{66B2A2B5-1B20-4359-97BD-94921535AE95}" destId="{CC73F4DA-355A-4330-B8EA-81502D654A69}" srcOrd="4" destOrd="0" presId="urn:microsoft.com/office/officeart/2008/layout/AlternatingHexagons"/>
    <dgm:cxn modelId="{089E0ADF-1DC0-48DF-AE76-A0F041DD2763}" type="presParOf" srcId="{CC73F4DA-355A-4330-B8EA-81502D654A69}" destId="{18BF4E39-57FD-45F2-A5D2-ACA9FF900534}" srcOrd="0" destOrd="0" presId="urn:microsoft.com/office/officeart/2008/layout/AlternatingHexagons"/>
    <dgm:cxn modelId="{11557903-FAFF-4BEB-91E9-3621E0E94AC3}" type="presParOf" srcId="{CC73F4DA-355A-4330-B8EA-81502D654A69}" destId="{CA10A98F-C0B2-411F-97DC-88D7F2F5EF5D}" srcOrd="1" destOrd="0" presId="urn:microsoft.com/office/officeart/2008/layout/AlternatingHexagons"/>
    <dgm:cxn modelId="{16716884-3D7A-4FDB-A092-8E5FB36B44E5}" type="presParOf" srcId="{CC73F4DA-355A-4330-B8EA-81502D654A69}" destId="{085D090E-6D5D-462E-B6FE-C600812BF679}" srcOrd="2" destOrd="0" presId="urn:microsoft.com/office/officeart/2008/layout/AlternatingHexagons"/>
    <dgm:cxn modelId="{40AE811D-4DF3-4A74-B8FA-9FA6B7A69F8C}" type="presParOf" srcId="{CC73F4DA-355A-4330-B8EA-81502D654A69}" destId="{10882FF1-4D0A-4B3F-90D5-3A7E61ECC3A5}" srcOrd="3" destOrd="0" presId="urn:microsoft.com/office/officeart/2008/layout/AlternatingHexagons"/>
    <dgm:cxn modelId="{CB62498D-E82C-4D51-A38C-6B32CDC6D9FE}" type="presParOf" srcId="{CC73F4DA-355A-4330-B8EA-81502D654A69}" destId="{75C6FF15-2033-4665-B3A8-FF28546FACF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18AB78-615E-49F9-B611-1039C96F8754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0C91A29-9EBF-4E8C-B2F1-E15A86CC7EDB}">
      <dgm:prSet phldrT="[Tekst]"/>
      <dgm:spPr>
        <a:solidFill>
          <a:schemeClr val="accent6">
            <a:lumMod val="20000"/>
            <a:lumOff val="80000"/>
          </a:schemeClr>
        </a:solidFill>
      </dgm:spPr>
      <dgm:t>
        <a:bodyPr vert="horz"/>
        <a:lstStyle/>
        <a:p>
          <a:endParaRPr lang="pl-PL" dirty="0"/>
        </a:p>
      </dgm:t>
    </dgm:pt>
    <dgm:pt modelId="{B8B72F93-E9D3-4432-B8B8-D8B1EDFCF41E}" type="parTrans" cxnId="{8DA9224C-444F-4D23-8629-5E0FA811D021}">
      <dgm:prSet/>
      <dgm:spPr/>
      <dgm:t>
        <a:bodyPr/>
        <a:lstStyle/>
        <a:p>
          <a:endParaRPr lang="pl-PL"/>
        </a:p>
      </dgm:t>
    </dgm:pt>
    <dgm:pt modelId="{2922AA22-697E-4AF3-B21A-F566FA8D0CA1}" type="sibTrans" cxnId="{8DA9224C-444F-4D23-8629-5E0FA811D021}">
      <dgm:prSet/>
      <dgm:spPr/>
      <dgm:t>
        <a:bodyPr/>
        <a:lstStyle/>
        <a:p>
          <a:endParaRPr lang="pl-PL"/>
        </a:p>
      </dgm:t>
    </dgm:pt>
    <dgm:pt modelId="{228D4F27-9A9F-46B4-9C5B-8C9500379B46}">
      <dgm:prSet phldrT="[Tekst]"/>
      <dgm:spPr/>
      <dgm:t>
        <a:bodyPr/>
        <a:lstStyle/>
        <a:p>
          <a:r>
            <a:rPr lang="pl-PL" dirty="0"/>
            <a:t>finansowanie zadań realizowanych przez jednostki organizacyjne w obszarze naukowo-badawczym, inne jednostki organizacyjne Uczelni oraz uczelniane organizacje studenckie i organizacje doktorantów w zakresie prowadzenia przez nie badań naukowych i prac rozwojowych</a:t>
          </a:r>
        </a:p>
      </dgm:t>
    </dgm:pt>
    <dgm:pt modelId="{463F1981-C6A1-4E16-8929-3EB9EF1051E1}" type="parTrans" cxnId="{3A3EEE6E-AAB1-4ACC-9B42-8268843245F3}">
      <dgm:prSet/>
      <dgm:spPr/>
      <dgm:t>
        <a:bodyPr/>
        <a:lstStyle/>
        <a:p>
          <a:endParaRPr lang="pl-PL"/>
        </a:p>
      </dgm:t>
    </dgm:pt>
    <dgm:pt modelId="{3148FADD-EFC0-49B1-8B75-0FA2730F583B}" type="sibTrans" cxnId="{3A3EEE6E-AAB1-4ACC-9B42-8268843245F3}">
      <dgm:prSet/>
      <dgm:spPr/>
      <dgm:t>
        <a:bodyPr/>
        <a:lstStyle/>
        <a:p>
          <a:endParaRPr lang="pl-PL"/>
        </a:p>
      </dgm:t>
    </dgm:pt>
    <dgm:pt modelId="{83D3F9A0-543D-46D3-9B54-9E72ED6E8D15}">
      <dgm:prSet phldrT="[Tekst]"/>
      <dgm:spPr/>
      <dgm:t>
        <a:bodyPr/>
        <a:lstStyle/>
        <a:p>
          <a:r>
            <a:rPr lang="pl-PL" dirty="0"/>
            <a:t>finansowanie wewnętrznych grantów naukowych</a:t>
          </a:r>
        </a:p>
      </dgm:t>
    </dgm:pt>
    <dgm:pt modelId="{227F9469-F6F7-4660-B9BB-E2E2D259007C}" type="parTrans" cxnId="{A3F7AACC-9814-4BD2-8F9D-7BE21DB1E906}">
      <dgm:prSet/>
      <dgm:spPr/>
      <dgm:t>
        <a:bodyPr/>
        <a:lstStyle/>
        <a:p>
          <a:endParaRPr lang="pl-PL"/>
        </a:p>
      </dgm:t>
    </dgm:pt>
    <dgm:pt modelId="{3DAFC2A7-3488-4A4F-88E8-37DD01EA897E}" type="sibTrans" cxnId="{A3F7AACC-9814-4BD2-8F9D-7BE21DB1E906}">
      <dgm:prSet/>
      <dgm:spPr/>
      <dgm:t>
        <a:bodyPr/>
        <a:lstStyle/>
        <a:p>
          <a:endParaRPr lang="pl-PL"/>
        </a:p>
      </dgm:t>
    </dgm:pt>
    <dgm:pt modelId="{DE362ED2-F9D5-4984-8F88-772CEF0B8EB9}">
      <dgm:prSet phldrT="[Tekst]"/>
      <dgm:spPr/>
      <dgm:t>
        <a:bodyPr/>
        <a:lstStyle/>
        <a:p>
          <a:r>
            <a:rPr lang="pl-PL" dirty="0"/>
            <a:t>współfinansowanie zewnętrznych projektów wymagających wniesienia wkładu własnego przez Uczelnię (z wyjątkiem projektów objętych regułami pomocy publicznej)</a:t>
          </a:r>
        </a:p>
      </dgm:t>
    </dgm:pt>
    <dgm:pt modelId="{4E53D4BD-94B4-4423-9A4D-489A402050B4}" type="parTrans" cxnId="{C254C98E-45E6-4A13-98E4-05D7BB7867D9}">
      <dgm:prSet/>
      <dgm:spPr/>
      <dgm:t>
        <a:bodyPr/>
        <a:lstStyle/>
        <a:p>
          <a:endParaRPr lang="pl-PL"/>
        </a:p>
      </dgm:t>
    </dgm:pt>
    <dgm:pt modelId="{991C47D7-281E-460D-A8A7-F90A0463B170}" type="sibTrans" cxnId="{C254C98E-45E6-4A13-98E4-05D7BB7867D9}">
      <dgm:prSet/>
      <dgm:spPr/>
      <dgm:t>
        <a:bodyPr/>
        <a:lstStyle/>
        <a:p>
          <a:endParaRPr lang="pl-PL"/>
        </a:p>
      </dgm:t>
    </dgm:pt>
    <dgm:pt modelId="{90993273-A9D2-4F5D-9C7B-454BFA553EE2}">
      <dgm:prSet/>
      <dgm:spPr/>
      <dgm:t>
        <a:bodyPr/>
        <a:lstStyle/>
        <a:p>
          <a:r>
            <a:rPr lang="pl-PL" dirty="0"/>
            <a:t>zakup lub wytworzenie aparatury naukowo-badawczej oraz innych urządzeń służących do prowadzenia prac badawczo-rozwojowych</a:t>
          </a:r>
        </a:p>
      </dgm:t>
    </dgm:pt>
    <dgm:pt modelId="{67A504D2-15F9-472B-BF4B-8C23B80FCF50}" type="parTrans" cxnId="{71A8079F-C26A-49F5-8983-7C581741A5AD}">
      <dgm:prSet/>
      <dgm:spPr/>
      <dgm:t>
        <a:bodyPr/>
        <a:lstStyle/>
        <a:p>
          <a:endParaRPr lang="pl-PL"/>
        </a:p>
      </dgm:t>
    </dgm:pt>
    <dgm:pt modelId="{E32D876E-557A-4C30-B024-DD1E552357F7}" type="sibTrans" cxnId="{71A8079F-C26A-49F5-8983-7C581741A5AD}">
      <dgm:prSet/>
      <dgm:spPr/>
      <dgm:t>
        <a:bodyPr/>
        <a:lstStyle/>
        <a:p>
          <a:endParaRPr lang="pl-PL"/>
        </a:p>
      </dgm:t>
    </dgm:pt>
    <dgm:pt modelId="{8D74CF00-8552-4F22-9AD1-81E47C645407}">
      <dgm:prSet/>
      <dgm:spPr/>
      <dgm:t>
        <a:bodyPr/>
        <a:lstStyle/>
        <a:p>
          <a:r>
            <a:rPr lang="pl-PL" dirty="0"/>
            <a:t>finansowanie kosztów związanych z upowszechnieniem wyników prac badawczo-rozwojowych, w tym kosztów publikacji oraz konferencji naukowych</a:t>
          </a:r>
        </a:p>
      </dgm:t>
    </dgm:pt>
    <dgm:pt modelId="{20CFDF0B-EE8F-450B-AAB2-28AC747FBB6A}" type="parTrans" cxnId="{A0BFB43B-4F9B-4714-9CCB-F60FEBD1A479}">
      <dgm:prSet/>
      <dgm:spPr/>
      <dgm:t>
        <a:bodyPr/>
        <a:lstStyle/>
        <a:p>
          <a:endParaRPr lang="pl-PL"/>
        </a:p>
      </dgm:t>
    </dgm:pt>
    <dgm:pt modelId="{19ECDAD3-8A4A-4B01-B8B8-5DFB66301802}" type="sibTrans" cxnId="{A0BFB43B-4F9B-4714-9CCB-F60FEBD1A479}">
      <dgm:prSet/>
      <dgm:spPr/>
      <dgm:t>
        <a:bodyPr/>
        <a:lstStyle/>
        <a:p>
          <a:endParaRPr lang="pl-PL"/>
        </a:p>
      </dgm:t>
    </dgm:pt>
    <dgm:pt modelId="{46CA49E1-D838-4DB0-AC7C-DB315DE858DC}" type="pres">
      <dgm:prSet presAssocID="{FE18AB78-615E-49F9-B611-1039C96F8754}" presName="theList" presStyleCnt="0">
        <dgm:presLayoutVars>
          <dgm:dir/>
          <dgm:animLvl val="lvl"/>
          <dgm:resizeHandles val="exact"/>
        </dgm:presLayoutVars>
      </dgm:prSet>
      <dgm:spPr/>
    </dgm:pt>
    <dgm:pt modelId="{8FF96A7B-2367-4C49-A1C5-867E0AAFC46D}" type="pres">
      <dgm:prSet presAssocID="{10C91A29-9EBF-4E8C-B2F1-E15A86CC7EDB}" presName="compNode" presStyleCnt="0"/>
      <dgm:spPr/>
    </dgm:pt>
    <dgm:pt modelId="{A653C9C2-6DAA-40B6-BECA-A62426F7F91F}" type="pres">
      <dgm:prSet presAssocID="{10C91A29-9EBF-4E8C-B2F1-E15A86CC7EDB}" presName="aNode" presStyleLbl="bgShp" presStyleIdx="0" presStyleCnt="1"/>
      <dgm:spPr/>
    </dgm:pt>
    <dgm:pt modelId="{A4C924C8-6BF2-44EE-93D5-2DB7B4C6876D}" type="pres">
      <dgm:prSet presAssocID="{10C91A29-9EBF-4E8C-B2F1-E15A86CC7EDB}" presName="textNode" presStyleLbl="bgShp" presStyleIdx="0" presStyleCnt="1"/>
      <dgm:spPr/>
    </dgm:pt>
    <dgm:pt modelId="{BEA9710C-48AF-4416-8660-28DAFEC323BB}" type="pres">
      <dgm:prSet presAssocID="{10C91A29-9EBF-4E8C-B2F1-E15A86CC7EDB}" presName="compChildNode" presStyleCnt="0"/>
      <dgm:spPr/>
    </dgm:pt>
    <dgm:pt modelId="{D88C46EB-E909-4EE8-A199-01DDAA090FC8}" type="pres">
      <dgm:prSet presAssocID="{10C91A29-9EBF-4E8C-B2F1-E15A86CC7EDB}" presName="theInnerList" presStyleCnt="0"/>
      <dgm:spPr/>
    </dgm:pt>
    <dgm:pt modelId="{7EAFF2B7-5967-4120-9CB4-74ACF0FF33F6}" type="pres">
      <dgm:prSet presAssocID="{228D4F27-9A9F-46B4-9C5B-8C9500379B46}" presName="childNode" presStyleLbl="node1" presStyleIdx="0" presStyleCnt="5" custScaleY="354951" custLinFactY="-343862" custLinFactNeighborX="-494" custLinFactNeighborY="-400000">
        <dgm:presLayoutVars>
          <dgm:bulletEnabled val="1"/>
        </dgm:presLayoutVars>
      </dgm:prSet>
      <dgm:spPr/>
    </dgm:pt>
    <dgm:pt modelId="{DDED08A2-F743-4398-982C-B851B9DC52D6}" type="pres">
      <dgm:prSet presAssocID="{228D4F27-9A9F-46B4-9C5B-8C9500379B46}" presName="aSpace2" presStyleCnt="0"/>
      <dgm:spPr/>
    </dgm:pt>
    <dgm:pt modelId="{F7E164C3-CD80-4AF3-BFF2-F3EAF978CDF6}" type="pres">
      <dgm:prSet presAssocID="{83D3F9A0-543D-46D3-9B54-9E72ED6E8D15}" presName="childNode" presStyleLbl="node1" presStyleIdx="1" presStyleCnt="5" custScaleY="199261" custLinFactY="-289460" custLinFactNeighborX="-353" custLinFactNeighborY="-300000">
        <dgm:presLayoutVars>
          <dgm:bulletEnabled val="1"/>
        </dgm:presLayoutVars>
      </dgm:prSet>
      <dgm:spPr/>
    </dgm:pt>
    <dgm:pt modelId="{CFE9B4B9-34F8-4F5F-AC94-C783B591C60C}" type="pres">
      <dgm:prSet presAssocID="{83D3F9A0-543D-46D3-9B54-9E72ED6E8D15}" presName="aSpace2" presStyleCnt="0"/>
      <dgm:spPr/>
    </dgm:pt>
    <dgm:pt modelId="{178D259C-2C3D-4C69-ABCA-D05DB78CCF2E}" type="pres">
      <dgm:prSet presAssocID="{DE362ED2-F9D5-4984-8F88-772CEF0B8EB9}" presName="childNode" presStyleLbl="node1" presStyleIdx="2" presStyleCnt="5" custScaleY="237528" custLinFactY="-200000" custLinFactNeighborX="-634" custLinFactNeighborY="-240289">
        <dgm:presLayoutVars>
          <dgm:bulletEnabled val="1"/>
        </dgm:presLayoutVars>
      </dgm:prSet>
      <dgm:spPr/>
    </dgm:pt>
    <dgm:pt modelId="{698283F6-29AC-4E3B-81DE-190DE3397D30}" type="pres">
      <dgm:prSet presAssocID="{DE362ED2-F9D5-4984-8F88-772CEF0B8EB9}" presName="aSpace2" presStyleCnt="0"/>
      <dgm:spPr/>
    </dgm:pt>
    <dgm:pt modelId="{03D445E5-7F7A-49E7-BFC3-52475BD4E9CF}" type="pres">
      <dgm:prSet presAssocID="{90993273-A9D2-4F5D-9C7B-454BFA553EE2}" presName="childNode" presStyleLbl="node1" presStyleIdx="3" presStyleCnt="5" custScaleY="196342" custLinFactY="-112323" custLinFactNeighborX="-635" custLinFactNeighborY="-200000">
        <dgm:presLayoutVars>
          <dgm:bulletEnabled val="1"/>
        </dgm:presLayoutVars>
      </dgm:prSet>
      <dgm:spPr/>
    </dgm:pt>
    <dgm:pt modelId="{457F7CC6-4C74-49AF-9B81-DE6AD748CE7F}" type="pres">
      <dgm:prSet presAssocID="{90993273-A9D2-4F5D-9C7B-454BFA553EE2}" presName="aSpace2" presStyleCnt="0"/>
      <dgm:spPr/>
    </dgm:pt>
    <dgm:pt modelId="{08D6DB4D-23E3-46EB-957B-AE5D4762BFAF}" type="pres">
      <dgm:prSet presAssocID="{8D74CF00-8552-4F22-9AD1-81E47C645407}" presName="childNode" presStyleLbl="node1" presStyleIdx="4" presStyleCnt="5" custScaleY="208382" custLinFactY="-44279" custLinFactNeighborX="-564" custLinFactNeighborY="-100000">
        <dgm:presLayoutVars>
          <dgm:bulletEnabled val="1"/>
        </dgm:presLayoutVars>
      </dgm:prSet>
      <dgm:spPr/>
    </dgm:pt>
  </dgm:ptLst>
  <dgm:cxnLst>
    <dgm:cxn modelId="{85813E15-9672-4D1A-B87B-54C8DE777F94}" type="presOf" srcId="{10C91A29-9EBF-4E8C-B2F1-E15A86CC7EDB}" destId="{A653C9C2-6DAA-40B6-BECA-A62426F7F91F}" srcOrd="0" destOrd="0" presId="urn:microsoft.com/office/officeart/2005/8/layout/lProcess2"/>
    <dgm:cxn modelId="{A0BFB43B-4F9B-4714-9CCB-F60FEBD1A479}" srcId="{10C91A29-9EBF-4E8C-B2F1-E15A86CC7EDB}" destId="{8D74CF00-8552-4F22-9AD1-81E47C645407}" srcOrd="4" destOrd="0" parTransId="{20CFDF0B-EE8F-450B-AAB2-28AC747FBB6A}" sibTransId="{19ECDAD3-8A4A-4B01-B8B8-5DFB66301802}"/>
    <dgm:cxn modelId="{8DA9224C-444F-4D23-8629-5E0FA811D021}" srcId="{FE18AB78-615E-49F9-B611-1039C96F8754}" destId="{10C91A29-9EBF-4E8C-B2F1-E15A86CC7EDB}" srcOrd="0" destOrd="0" parTransId="{B8B72F93-E9D3-4432-B8B8-D8B1EDFCF41E}" sibTransId="{2922AA22-697E-4AF3-B21A-F566FA8D0CA1}"/>
    <dgm:cxn modelId="{5FC1906E-081C-4D1A-A947-74059674A937}" type="presOf" srcId="{FE18AB78-615E-49F9-B611-1039C96F8754}" destId="{46CA49E1-D838-4DB0-AC7C-DB315DE858DC}" srcOrd="0" destOrd="0" presId="urn:microsoft.com/office/officeart/2005/8/layout/lProcess2"/>
    <dgm:cxn modelId="{3A3EEE6E-AAB1-4ACC-9B42-8268843245F3}" srcId="{10C91A29-9EBF-4E8C-B2F1-E15A86CC7EDB}" destId="{228D4F27-9A9F-46B4-9C5B-8C9500379B46}" srcOrd="0" destOrd="0" parTransId="{463F1981-C6A1-4E16-8929-3EB9EF1051E1}" sibTransId="{3148FADD-EFC0-49B1-8B75-0FA2730F583B}"/>
    <dgm:cxn modelId="{F36F207D-7057-4252-AEAE-168EE7BD7919}" type="presOf" srcId="{228D4F27-9A9F-46B4-9C5B-8C9500379B46}" destId="{7EAFF2B7-5967-4120-9CB4-74ACF0FF33F6}" srcOrd="0" destOrd="0" presId="urn:microsoft.com/office/officeart/2005/8/layout/lProcess2"/>
    <dgm:cxn modelId="{66AA437D-8524-4235-9795-CF6F7776D197}" type="presOf" srcId="{8D74CF00-8552-4F22-9AD1-81E47C645407}" destId="{08D6DB4D-23E3-46EB-957B-AE5D4762BFAF}" srcOrd="0" destOrd="0" presId="urn:microsoft.com/office/officeart/2005/8/layout/lProcess2"/>
    <dgm:cxn modelId="{C254C98E-45E6-4A13-98E4-05D7BB7867D9}" srcId="{10C91A29-9EBF-4E8C-B2F1-E15A86CC7EDB}" destId="{DE362ED2-F9D5-4984-8F88-772CEF0B8EB9}" srcOrd="2" destOrd="0" parTransId="{4E53D4BD-94B4-4423-9A4D-489A402050B4}" sibTransId="{991C47D7-281E-460D-A8A7-F90A0463B170}"/>
    <dgm:cxn modelId="{71A8079F-C26A-49F5-8983-7C581741A5AD}" srcId="{10C91A29-9EBF-4E8C-B2F1-E15A86CC7EDB}" destId="{90993273-A9D2-4F5D-9C7B-454BFA553EE2}" srcOrd="3" destOrd="0" parTransId="{67A504D2-15F9-472B-BF4B-8C23B80FCF50}" sibTransId="{E32D876E-557A-4C30-B024-DD1E552357F7}"/>
    <dgm:cxn modelId="{C8C46EC4-E841-4B06-A9E4-8D13FE81E387}" type="presOf" srcId="{DE362ED2-F9D5-4984-8F88-772CEF0B8EB9}" destId="{178D259C-2C3D-4C69-ABCA-D05DB78CCF2E}" srcOrd="0" destOrd="0" presId="urn:microsoft.com/office/officeart/2005/8/layout/lProcess2"/>
    <dgm:cxn modelId="{7BC9ECCB-0743-400A-8E8C-F7825424C443}" type="presOf" srcId="{83D3F9A0-543D-46D3-9B54-9E72ED6E8D15}" destId="{F7E164C3-CD80-4AF3-BFF2-F3EAF978CDF6}" srcOrd="0" destOrd="0" presId="urn:microsoft.com/office/officeart/2005/8/layout/lProcess2"/>
    <dgm:cxn modelId="{A3F7AACC-9814-4BD2-8F9D-7BE21DB1E906}" srcId="{10C91A29-9EBF-4E8C-B2F1-E15A86CC7EDB}" destId="{83D3F9A0-543D-46D3-9B54-9E72ED6E8D15}" srcOrd="1" destOrd="0" parTransId="{227F9469-F6F7-4660-B9BB-E2E2D259007C}" sibTransId="{3DAFC2A7-3488-4A4F-88E8-37DD01EA897E}"/>
    <dgm:cxn modelId="{77A318D4-CB28-4BF3-94A5-B80DCE70684E}" type="presOf" srcId="{10C91A29-9EBF-4E8C-B2F1-E15A86CC7EDB}" destId="{A4C924C8-6BF2-44EE-93D5-2DB7B4C6876D}" srcOrd="1" destOrd="0" presId="urn:microsoft.com/office/officeart/2005/8/layout/lProcess2"/>
    <dgm:cxn modelId="{6242ACE8-85B4-4653-99DB-E94C317650DE}" type="presOf" srcId="{90993273-A9D2-4F5D-9C7B-454BFA553EE2}" destId="{03D445E5-7F7A-49E7-BFC3-52475BD4E9CF}" srcOrd="0" destOrd="0" presId="urn:microsoft.com/office/officeart/2005/8/layout/lProcess2"/>
    <dgm:cxn modelId="{EAC5A169-4197-427C-BC1A-6C5C316A917C}" type="presParOf" srcId="{46CA49E1-D838-4DB0-AC7C-DB315DE858DC}" destId="{8FF96A7B-2367-4C49-A1C5-867E0AAFC46D}" srcOrd="0" destOrd="0" presId="urn:microsoft.com/office/officeart/2005/8/layout/lProcess2"/>
    <dgm:cxn modelId="{5F9F0603-3261-4130-B7BB-EB1C06E257CD}" type="presParOf" srcId="{8FF96A7B-2367-4C49-A1C5-867E0AAFC46D}" destId="{A653C9C2-6DAA-40B6-BECA-A62426F7F91F}" srcOrd="0" destOrd="0" presId="urn:microsoft.com/office/officeart/2005/8/layout/lProcess2"/>
    <dgm:cxn modelId="{4E9A0A0F-DA4E-4881-92D9-E154699C261E}" type="presParOf" srcId="{8FF96A7B-2367-4C49-A1C5-867E0AAFC46D}" destId="{A4C924C8-6BF2-44EE-93D5-2DB7B4C6876D}" srcOrd="1" destOrd="0" presId="urn:microsoft.com/office/officeart/2005/8/layout/lProcess2"/>
    <dgm:cxn modelId="{BB3EDC0A-E356-45A8-9018-8140A5FAE3EC}" type="presParOf" srcId="{8FF96A7B-2367-4C49-A1C5-867E0AAFC46D}" destId="{BEA9710C-48AF-4416-8660-28DAFEC323BB}" srcOrd="2" destOrd="0" presId="urn:microsoft.com/office/officeart/2005/8/layout/lProcess2"/>
    <dgm:cxn modelId="{5ED53AB2-0A65-4766-9C92-C91BDDF67EB9}" type="presParOf" srcId="{BEA9710C-48AF-4416-8660-28DAFEC323BB}" destId="{D88C46EB-E909-4EE8-A199-01DDAA090FC8}" srcOrd="0" destOrd="0" presId="urn:microsoft.com/office/officeart/2005/8/layout/lProcess2"/>
    <dgm:cxn modelId="{23514A02-A5A7-44D9-BCDF-54D0147B4A19}" type="presParOf" srcId="{D88C46EB-E909-4EE8-A199-01DDAA090FC8}" destId="{7EAFF2B7-5967-4120-9CB4-74ACF0FF33F6}" srcOrd="0" destOrd="0" presId="urn:microsoft.com/office/officeart/2005/8/layout/lProcess2"/>
    <dgm:cxn modelId="{D2A4A110-238B-45A6-863D-4AB2FD9507BD}" type="presParOf" srcId="{D88C46EB-E909-4EE8-A199-01DDAA090FC8}" destId="{DDED08A2-F743-4398-982C-B851B9DC52D6}" srcOrd="1" destOrd="0" presId="urn:microsoft.com/office/officeart/2005/8/layout/lProcess2"/>
    <dgm:cxn modelId="{C8ED8918-7339-4ABD-9E9B-04F96E9A9406}" type="presParOf" srcId="{D88C46EB-E909-4EE8-A199-01DDAA090FC8}" destId="{F7E164C3-CD80-4AF3-BFF2-F3EAF978CDF6}" srcOrd="2" destOrd="0" presId="urn:microsoft.com/office/officeart/2005/8/layout/lProcess2"/>
    <dgm:cxn modelId="{522541A9-9416-494A-8473-76911A0C81CF}" type="presParOf" srcId="{D88C46EB-E909-4EE8-A199-01DDAA090FC8}" destId="{CFE9B4B9-34F8-4F5F-AC94-C783B591C60C}" srcOrd="3" destOrd="0" presId="urn:microsoft.com/office/officeart/2005/8/layout/lProcess2"/>
    <dgm:cxn modelId="{3FBA715E-9530-43A7-93F2-AAD1DC911785}" type="presParOf" srcId="{D88C46EB-E909-4EE8-A199-01DDAA090FC8}" destId="{178D259C-2C3D-4C69-ABCA-D05DB78CCF2E}" srcOrd="4" destOrd="0" presId="urn:microsoft.com/office/officeart/2005/8/layout/lProcess2"/>
    <dgm:cxn modelId="{86612743-C9E9-473A-A2D0-19ED45752F1E}" type="presParOf" srcId="{D88C46EB-E909-4EE8-A199-01DDAA090FC8}" destId="{698283F6-29AC-4E3B-81DE-190DE3397D30}" srcOrd="5" destOrd="0" presId="urn:microsoft.com/office/officeart/2005/8/layout/lProcess2"/>
    <dgm:cxn modelId="{1A0B0909-2AE3-4ACD-8458-F820F5BDBC4E}" type="presParOf" srcId="{D88C46EB-E909-4EE8-A199-01DDAA090FC8}" destId="{03D445E5-7F7A-49E7-BFC3-52475BD4E9CF}" srcOrd="6" destOrd="0" presId="urn:microsoft.com/office/officeart/2005/8/layout/lProcess2"/>
    <dgm:cxn modelId="{A17D2935-FD29-42FC-B8C0-D9FEC227101B}" type="presParOf" srcId="{D88C46EB-E909-4EE8-A199-01DDAA090FC8}" destId="{457F7CC6-4C74-49AF-9B81-DE6AD748CE7F}" srcOrd="7" destOrd="0" presId="urn:microsoft.com/office/officeart/2005/8/layout/lProcess2"/>
    <dgm:cxn modelId="{38FA9934-665B-4F60-8C03-DA636718237A}" type="presParOf" srcId="{D88C46EB-E909-4EE8-A199-01DDAA090FC8}" destId="{08D6DB4D-23E3-46EB-957B-AE5D4762BFAF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98AA1-C0DC-4874-B461-6CB473A3C22B}">
      <dsp:nvSpPr>
        <dsp:cNvPr id="0" name=""/>
        <dsp:cNvSpPr/>
      </dsp:nvSpPr>
      <dsp:spPr>
        <a:xfrm>
          <a:off x="5921522" y="3572513"/>
          <a:ext cx="1556371" cy="559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70058" y="0"/>
              </a:lnTo>
              <a:lnTo>
                <a:pt x="1270058" y="559755"/>
              </a:lnTo>
              <a:lnTo>
                <a:pt x="1556371" y="559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412016-48DA-4F7D-84AF-09C94E2C93E4}">
      <dsp:nvSpPr>
        <dsp:cNvPr id="0" name=""/>
        <dsp:cNvSpPr/>
      </dsp:nvSpPr>
      <dsp:spPr>
        <a:xfrm>
          <a:off x="5921522" y="2901120"/>
          <a:ext cx="1556371" cy="671392"/>
        </a:xfrm>
        <a:custGeom>
          <a:avLst/>
          <a:gdLst/>
          <a:ahLst/>
          <a:cxnLst/>
          <a:rect l="0" t="0" r="0" b="0"/>
          <a:pathLst>
            <a:path>
              <a:moveTo>
                <a:pt x="0" y="671392"/>
              </a:moveTo>
              <a:lnTo>
                <a:pt x="1270058" y="671392"/>
              </a:lnTo>
              <a:lnTo>
                <a:pt x="1270058" y="0"/>
              </a:lnTo>
              <a:lnTo>
                <a:pt x="1556371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5893D-3A8F-46DF-9804-03670A7FA68A}">
      <dsp:nvSpPr>
        <dsp:cNvPr id="0" name=""/>
        <dsp:cNvSpPr/>
      </dsp:nvSpPr>
      <dsp:spPr>
        <a:xfrm>
          <a:off x="2863135" y="2326091"/>
          <a:ext cx="195252" cy="12464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6421"/>
              </a:lnTo>
              <a:lnTo>
                <a:pt x="195252" y="12464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67E2E2-EE77-4EE9-B9E4-9EC77F58238A}">
      <dsp:nvSpPr>
        <dsp:cNvPr id="0" name=""/>
        <dsp:cNvSpPr/>
      </dsp:nvSpPr>
      <dsp:spPr>
        <a:xfrm>
          <a:off x="5907579" y="928815"/>
          <a:ext cx="1570315" cy="741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84001" y="0"/>
              </a:lnTo>
              <a:lnTo>
                <a:pt x="1284001" y="741157"/>
              </a:lnTo>
              <a:lnTo>
                <a:pt x="1570315" y="7411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7660B1-262E-4247-9A8C-B8C2BF16099B}">
      <dsp:nvSpPr>
        <dsp:cNvPr id="0" name=""/>
        <dsp:cNvSpPr/>
      </dsp:nvSpPr>
      <dsp:spPr>
        <a:xfrm>
          <a:off x="5907579" y="438824"/>
          <a:ext cx="1570315" cy="489991"/>
        </a:xfrm>
        <a:custGeom>
          <a:avLst/>
          <a:gdLst/>
          <a:ahLst/>
          <a:cxnLst/>
          <a:rect l="0" t="0" r="0" b="0"/>
          <a:pathLst>
            <a:path>
              <a:moveTo>
                <a:pt x="0" y="489991"/>
              </a:moveTo>
              <a:lnTo>
                <a:pt x="1284001" y="489991"/>
              </a:lnTo>
              <a:lnTo>
                <a:pt x="1284001" y="0"/>
              </a:lnTo>
              <a:lnTo>
                <a:pt x="157031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E731A7-E70C-49B4-8A13-DACCBB358F87}">
      <dsp:nvSpPr>
        <dsp:cNvPr id="0" name=""/>
        <dsp:cNvSpPr/>
      </dsp:nvSpPr>
      <dsp:spPr>
        <a:xfrm>
          <a:off x="2863135" y="928815"/>
          <a:ext cx="181308" cy="1397276"/>
        </a:xfrm>
        <a:custGeom>
          <a:avLst/>
          <a:gdLst/>
          <a:ahLst/>
          <a:cxnLst/>
          <a:rect l="0" t="0" r="0" b="0"/>
          <a:pathLst>
            <a:path>
              <a:moveTo>
                <a:pt x="0" y="1397276"/>
              </a:moveTo>
              <a:lnTo>
                <a:pt x="0" y="0"/>
              </a:lnTo>
              <a:lnTo>
                <a:pt x="18130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AF1EA-39E6-4814-AE01-629545C27896}">
      <dsp:nvSpPr>
        <dsp:cNvPr id="0" name=""/>
        <dsp:cNvSpPr/>
      </dsp:nvSpPr>
      <dsp:spPr>
        <a:xfrm>
          <a:off x="0" y="1889463"/>
          <a:ext cx="2863135" cy="873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Warunki i kryteria przyznawania „dodatku motywacyjnego”</a:t>
          </a:r>
        </a:p>
      </dsp:txBody>
      <dsp:txXfrm>
        <a:off x="0" y="1889463"/>
        <a:ext cx="2863135" cy="873256"/>
      </dsp:txXfrm>
    </dsp:sp>
    <dsp:sp modelId="{E679BEB6-848E-4CED-9387-DF82C75D47B4}">
      <dsp:nvSpPr>
        <dsp:cNvPr id="0" name=""/>
        <dsp:cNvSpPr/>
      </dsp:nvSpPr>
      <dsp:spPr>
        <a:xfrm>
          <a:off x="3044444" y="492187"/>
          <a:ext cx="2863135" cy="873256"/>
        </a:xfrm>
        <a:prstGeom prst="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warunki obligatoryjne</a:t>
          </a:r>
        </a:p>
      </dsp:txBody>
      <dsp:txXfrm>
        <a:off x="3044444" y="492187"/>
        <a:ext cx="2863135" cy="873256"/>
      </dsp:txXfrm>
    </dsp:sp>
    <dsp:sp modelId="{E9CCD85E-B92B-4A24-B8BA-E71792BBF665}">
      <dsp:nvSpPr>
        <dsp:cNvPr id="0" name=""/>
        <dsp:cNvSpPr/>
      </dsp:nvSpPr>
      <dsp:spPr>
        <a:xfrm>
          <a:off x="7477894" y="2196"/>
          <a:ext cx="2863135" cy="873256"/>
        </a:xfrm>
        <a:prstGeom prst="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Kierowanie projektem/zadaniem/KZL </a:t>
          </a:r>
          <a:br>
            <a:rPr lang="pl-PL" sz="1500" kern="1200" dirty="0"/>
          </a:br>
          <a:r>
            <a:rPr lang="pl-PL" sz="1500" kern="1200" dirty="0"/>
            <a:t> o wartości co najmniej 100 000 zł dla SGGW</a:t>
          </a:r>
        </a:p>
      </dsp:txBody>
      <dsp:txXfrm>
        <a:off x="7477894" y="2196"/>
        <a:ext cx="2863135" cy="873256"/>
      </dsp:txXfrm>
    </dsp:sp>
    <dsp:sp modelId="{74F41632-7296-4EE8-8D69-E386056F2DA1}">
      <dsp:nvSpPr>
        <dsp:cNvPr id="0" name=""/>
        <dsp:cNvSpPr/>
      </dsp:nvSpPr>
      <dsp:spPr>
        <a:xfrm>
          <a:off x="7477894" y="1233344"/>
          <a:ext cx="2863135" cy="873256"/>
        </a:xfrm>
        <a:prstGeom prst="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Pierwszy autor/autor korespondencyjny w publikacji co najmniej 100 pkt.</a:t>
          </a:r>
        </a:p>
      </dsp:txBody>
      <dsp:txXfrm>
        <a:off x="7477894" y="1233344"/>
        <a:ext cx="2863135" cy="873256"/>
      </dsp:txXfrm>
    </dsp:sp>
    <dsp:sp modelId="{121922D9-1D7E-42BA-94C8-610728850D3B}">
      <dsp:nvSpPr>
        <dsp:cNvPr id="0" name=""/>
        <dsp:cNvSpPr/>
      </dsp:nvSpPr>
      <dsp:spPr>
        <a:xfrm>
          <a:off x="3058387" y="3135885"/>
          <a:ext cx="2863135" cy="873256"/>
        </a:xfrm>
        <a:prstGeom prst="rect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>
              <a:solidFill>
                <a:schemeClr val="tx1"/>
              </a:solidFill>
            </a:rPr>
            <a:t>warunki fakultatywne</a:t>
          </a:r>
        </a:p>
      </dsp:txBody>
      <dsp:txXfrm>
        <a:off x="3058387" y="3135885"/>
        <a:ext cx="2863135" cy="873256"/>
      </dsp:txXfrm>
    </dsp:sp>
    <dsp:sp modelId="{E15F0A6D-4A32-4540-BF26-D77799B3080A}">
      <dsp:nvSpPr>
        <dsp:cNvPr id="0" name=""/>
        <dsp:cNvSpPr/>
      </dsp:nvSpPr>
      <dsp:spPr>
        <a:xfrm>
          <a:off x="7477894" y="2464492"/>
          <a:ext cx="2863135" cy="873256"/>
        </a:xfrm>
        <a:prstGeom prst="rect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>
              <a:solidFill>
                <a:schemeClr val="tx1"/>
              </a:solidFill>
            </a:rPr>
            <a:t>Uzyskanie patentu krajowego bądź międzynarodowego</a:t>
          </a:r>
        </a:p>
      </dsp:txBody>
      <dsp:txXfrm>
        <a:off x="7477894" y="2464492"/>
        <a:ext cx="2863135" cy="873256"/>
      </dsp:txXfrm>
    </dsp:sp>
    <dsp:sp modelId="{A668734D-596D-4933-AB14-1E3AA8EE103D}">
      <dsp:nvSpPr>
        <dsp:cNvPr id="0" name=""/>
        <dsp:cNvSpPr/>
      </dsp:nvSpPr>
      <dsp:spPr>
        <a:xfrm>
          <a:off x="7477894" y="3695640"/>
          <a:ext cx="2863135" cy="873256"/>
        </a:xfrm>
        <a:prstGeom prst="rect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>
              <a:solidFill>
                <a:schemeClr val="tx1"/>
              </a:solidFill>
            </a:rPr>
            <a:t>wdrożenie w sposób udokumentowany wyników badań naukowych do praktyki gospodarczej</a:t>
          </a:r>
        </a:p>
      </dsp:txBody>
      <dsp:txXfrm>
        <a:off x="7477894" y="3695640"/>
        <a:ext cx="2863135" cy="8732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4A289-BCE6-4356-AF32-B4F10DE7C4BC}">
      <dsp:nvSpPr>
        <dsp:cNvPr id="0" name=""/>
        <dsp:cNvSpPr/>
      </dsp:nvSpPr>
      <dsp:spPr>
        <a:xfrm>
          <a:off x="-5177184" y="-793016"/>
          <a:ext cx="6165197" cy="6165197"/>
        </a:xfrm>
        <a:prstGeom prst="blockArc">
          <a:avLst>
            <a:gd name="adj1" fmla="val 18900000"/>
            <a:gd name="adj2" fmla="val 2700000"/>
            <a:gd name="adj3" fmla="val 35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38F0D8-394A-4960-9281-6C63C51477E9}">
      <dsp:nvSpPr>
        <dsp:cNvPr id="0" name=""/>
        <dsp:cNvSpPr/>
      </dsp:nvSpPr>
      <dsp:spPr>
        <a:xfrm>
          <a:off x="432142" y="286106"/>
          <a:ext cx="7315034" cy="572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484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pracownik SGGW</a:t>
          </a:r>
        </a:p>
      </dsp:txBody>
      <dsp:txXfrm>
        <a:off x="432142" y="286106"/>
        <a:ext cx="7315034" cy="572578"/>
      </dsp:txXfrm>
    </dsp:sp>
    <dsp:sp modelId="{26A9E15A-545C-485D-81C9-5F70F6DC03C9}">
      <dsp:nvSpPr>
        <dsp:cNvPr id="0" name=""/>
        <dsp:cNvSpPr/>
      </dsp:nvSpPr>
      <dsp:spPr>
        <a:xfrm>
          <a:off x="74280" y="214533"/>
          <a:ext cx="715723" cy="7157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A9114-3A82-49BE-80DB-09C14D3236B1}">
      <dsp:nvSpPr>
        <dsp:cNvPr id="0" name=""/>
        <dsp:cNvSpPr/>
      </dsp:nvSpPr>
      <dsp:spPr>
        <a:xfrm>
          <a:off x="842435" y="1144699"/>
          <a:ext cx="6904741" cy="572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484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wnioskowana kwota dla SGGW była wyższa niż 100 000 zł</a:t>
          </a:r>
        </a:p>
      </dsp:txBody>
      <dsp:txXfrm>
        <a:off x="842435" y="1144699"/>
        <a:ext cx="6904741" cy="572578"/>
      </dsp:txXfrm>
    </dsp:sp>
    <dsp:sp modelId="{15D0501A-DF0B-4C52-91E2-3F3AFCCD353B}">
      <dsp:nvSpPr>
        <dsp:cNvPr id="0" name=""/>
        <dsp:cNvSpPr/>
      </dsp:nvSpPr>
      <dsp:spPr>
        <a:xfrm>
          <a:off x="484574" y="1073127"/>
          <a:ext cx="715723" cy="7157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E08E6E-8025-48DA-B059-21EA4AA3EB70}">
      <dsp:nvSpPr>
        <dsp:cNvPr id="0" name=""/>
        <dsp:cNvSpPr/>
      </dsp:nvSpPr>
      <dsp:spPr>
        <a:xfrm>
          <a:off x="968362" y="2003293"/>
          <a:ext cx="6778814" cy="572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484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rola koordynatora projektu, partnera projektu, projekt indywidualny</a:t>
          </a:r>
        </a:p>
      </dsp:txBody>
      <dsp:txXfrm>
        <a:off x="968362" y="2003293"/>
        <a:ext cx="6778814" cy="572578"/>
      </dsp:txXfrm>
    </dsp:sp>
    <dsp:sp modelId="{DDE561FB-175B-414E-B324-03E3C32FDC49}">
      <dsp:nvSpPr>
        <dsp:cNvPr id="0" name=""/>
        <dsp:cNvSpPr/>
      </dsp:nvSpPr>
      <dsp:spPr>
        <a:xfrm>
          <a:off x="610501" y="1931720"/>
          <a:ext cx="715723" cy="7157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F78B2E-A170-42D6-8F02-3F8B3846E92D}">
      <dsp:nvSpPr>
        <dsp:cNvPr id="0" name=""/>
        <dsp:cNvSpPr/>
      </dsp:nvSpPr>
      <dsp:spPr>
        <a:xfrm>
          <a:off x="842435" y="2861886"/>
          <a:ext cx="6904741" cy="572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484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pozytywna ocena formalna</a:t>
          </a:r>
        </a:p>
      </dsp:txBody>
      <dsp:txXfrm>
        <a:off x="842435" y="2861886"/>
        <a:ext cx="6904741" cy="572578"/>
      </dsp:txXfrm>
    </dsp:sp>
    <dsp:sp modelId="{01FE95A2-95C2-4486-B6CB-1BFBF301D56D}">
      <dsp:nvSpPr>
        <dsp:cNvPr id="0" name=""/>
        <dsp:cNvSpPr/>
      </dsp:nvSpPr>
      <dsp:spPr>
        <a:xfrm>
          <a:off x="484574" y="2790314"/>
          <a:ext cx="715723" cy="7157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C2EAB9-0655-43BF-B2FC-39089F50519B}">
      <dsp:nvSpPr>
        <dsp:cNvPr id="0" name=""/>
        <dsp:cNvSpPr/>
      </dsp:nvSpPr>
      <dsp:spPr>
        <a:xfrm>
          <a:off x="432142" y="3720479"/>
          <a:ext cx="7315034" cy="572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484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Pozytywna ocena merytoryczna tj. uzyskano co najmniej 70 % punktów (wyjątek NCN)</a:t>
          </a:r>
        </a:p>
      </dsp:txBody>
      <dsp:txXfrm>
        <a:off x="432142" y="3720479"/>
        <a:ext cx="7315034" cy="572578"/>
      </dsp:txXfrm>
    </dsp:sp>
    <dsp:sp modelId="{6B9FD2FD-C800-44FD-B5C6-73F69BA15A44}">
      <dsp:nvSpPr>
        <dsp:cNvPr id="0" name=""/>
        <dsp:cNvSpPr/>
      </dsp:nvSpPr>
      <dsp:spPr>
        <a:xfrm>
          <a:off x="74280" y="3648907"/>
          <a:ext cx="715723" cy="7157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9B350A-5763-46E7-905B-E916265CAFFD}">
      <dsp:nvSpPr>
        <dsp:cNvPr id="0" name=""/>
        <dsp:cNvSpPr/>
      </dsp:nvSpPr>
      <dsp:spPr>
        <a:xfrm rot="5400000">
          <a:off x="3351545" y="123888"/>
          <a:ext cx="1866178" cy="162357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b="1" kern="1200" dirty="0">
              <a:solidFill>
                <a:schemeClr val="tx1"/>
              </a:solidFill>
            </a:rPr>
            <a:t>Typ projektu</a:t>
          </a:r>
        </a:p>
      </dsp:txBody>
      <dsp:txXfrm rot="-5400000">
        <a:off x="3725853" y="293400"/>
        <a:ext cx="1117561" cy="1284552"/>
      </dsp:txXfrm>
    </dsp:sp>
    <dsp:sp modelId="{68D2EDED-1180-49E8-BF10-231B3CCE364E}">
      <dsp:nvSpPr>
        <dsp:cNvPr id="0" name=""/>
        <dsp:cNvSpPr/>
      </dsp:nvSpPr>
      <dsp:spPr>
        <a:xfrm>
          <a:off x="5145689" y="375822"/>
          <a:ext cx="2082654" cy="111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828639-F5FE-4D34-91CD-AE96CB649F3F}">
      <dsp:nvSpPr>
        <dsp:cNvPr id="0" name=""/>
        <dsp:cNvSpPr/>
      </dsp:nvSpPr>
      <dsp:spPr>
        <a:xfrm rot="5400000">
          <a:off x="1614417" y="190511"/>
          <a:ext cx="1866178" cy="162357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5-15 p.</a:t>
          </a:r>
        </a:p>
      </dsp:txBody>
      <dsp:txXfrm rot="-5400000">
        <a:off x="1988725" y="360023"/>
        <a:ext cx="1117561" cy="1284552"/>
      </dsp:txXfrm>
    </dsp:sp>
    <dsp:sp modelId="{BB9CDAAF-C9F2-4301-B0DD-782F22E979B6}">
      <dsp:nvSpPr>
        <dsp:cNvPr id="0" name=""/>
        <dsp:cNvSpPr/>
      </dsp:nvSpPr>
      <dsp:spPr>
        <a:xfrm rot="5400000">
          <a:off x="2471456" y="1707900"/>
          <a:ext cx="1866178" cy="162357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b="1" kern="1200" dirty="0">
              <a:solidFill>
                <a:schemeClr val="tx1"/>
              </a:solidFill>
            </a:rPr>
            <a:t>Wartość projektu</a:t>
          </a:r>
        </a:p>
      </dsp:txBody>
      <dsp:txXfrm rot="-5400000">
        <a:off x="2845764" y="1877412"/>
        <a:ext cx="1117561" cy="1284552"/>
      </dsp:txXfrm>
    </dsp:sp>
    <dsp:sp modelId="{49C671D9-0918-4A05-B62D-722A5E276857}">
      <dsp:nvSpPr>
        <dsp:cNvPr id="0" name=""/>
        <dsp:cNvSpPr/>
      </dsp:nvSpPr>
      <dsp:spPr>
        <a:xfrm>
          <a:off x="510102" y="1959835"/>
          <a:ext cx="2015472" cy="111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CCFFAA-2E6B-4719-BC42-C82FF90E9D93}">
      <dsp:nvSpPr>
        <dsp:cNvPr id="0" name=""/>
        <dsp:cNvSpPr/>
      </dsp:nvSpPr>
      <dsp:spPr>
        <a:xfrm rot="5400000">
          <a:off x="4222092" y="1707900"/>
          <a:ext cx="1866178" cy="162357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1-20 p.</a:t>
          </a:r>
        </a:p>
      </dsp:txBody>
      <dsp:txXfrm rot="-5400000">
        <a:off x="4596400" y="1877412"/>
        <a:ext cx="1117561" cy="1284552"/>
      </dsp:txXfrm>
    </dsp:sp>
    <dsp:sp modelId="{18BF4E39-57FD-45F2-A5D2-ACA9FF900534}">
      <dsp:nvSpPr>
        <dsp:cNvPr id="0" name=""/>
        <dsp:cNvSpPr/>
      </dsp:nvSpPr>
      <dsp:spPr>
        <a:xfrm rot="5400000">
          <a:off x="3333962" y="3244506"/>
          <a:ext cx="1866178" cy="167669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</a:rPr>
            <a:t>Rola</a:t>
          </a:r>
        </a:p>
      </dsp:txBody>
      <dsp:txXfrm rot="-5400000">
        <a:off x="3693965" y="3445006"/>
        <a:ext cx="1146172" cy="1275698"/>
      </dsp:txXfrm>
    </dsp:sp>
    <dsp:sp modelId="{CA10A98F-C0B2-411F-97DC-88D7F2F5EF5D}">
      <dsp:nvSpPr>
        <dsp:cNvPr id="0" name=""/>
        <dsp:cNvSpPr/>
      </dsp:nvSpPr>
      <dsp:spPr>
        <a:xfrm>
          <a:off x="5145689" y="3543847"/>
          <a:ext cx="2082654" cy="111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6FF15-2033-4665-B3A8-FF28546FACF6}">
      <dsp:nvSpPr>
        <dsp:cNvPr id="0" name=""/>
        <dsp:cNvSpPr/>
      </dsp:nvSpPr>
      <dsp:spPr>
        <a:xfrm rot="5400000">
          <a:off x="1598084" y="3291913"/>
          <a:ext cx="1866178" cy="162357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3-10 p.</a:t>
          </a:r>
        </a:p>
      </dsp:txBody>
      <dsp:txXfrm rot="-5400000">
        <a:off x="1972392" y="3461425"/>
        <a:ext cx="1117561" cy="12845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3C9C2-6DAA-40B6-BECA-A62426F7F91F}">
      <dsp:nvSpPr>
        <dsp:cNvPr id="0" name=""/>
        <dsp:cNvSpPr/>
      </dsp:nvSpPr>
      <dsp:spPr>
        <a:xfrm>
          <a:off x="0" y="0"/>
          <a:ext cx="10387766" cy="553915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500" kern="1200" dirty="0"/>
        </a:p>
      </dsp:txBody>
      <dsp:txXfrm>
        <a:off x="0" y="0"/>
        <a:ext cx="10387766" cy="1661745"/>
      </dsp:txXfrm>
    </dsp:sp>
    <dsp:sp modelId="{7EAFF2B7-5967-4120-9CB4-74ACF0FF33F6}">
      <dsp:nvSpPr>
        <dsp:cNvPr id="0" name=""/>
        <dsp:cNvSpPr/>
      </dsp:nvSpPr>
      <dsp:spPr>
        <a:xfrm>
          <a:off x="997724" y="502343"/>
          <a:ext cx="8310212" cy="10155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finansowanie zadań realizowanych przez jednostki organizacyjne w obszarze naukowo-badawczym, inne jednostki organizacyjne Uczelni oraz uczelniane organizacje studenckie i organizacje doktorantów w zakresie prowadzenia przez nie badań naukowych i prac rozwojowych</a:t>
          </a:r>
        </a:p>
      </dsp:txBody>
      <dsp:txXfrm>
        <a:off x="1027469" y="532088"/>
        <a:ext cx="8250722" cy="956094"/>
      </dsp:txXfrm>
    </dsp:sp>
    <dsp:sp modelId="{F7E164C3-CD80-4AF3-BFF2-F3EAF978CDF6}">
      <dsp:nvSpPr>
        <dsp:cNvPr id="0" name=""/>
        <dsp:cNvSpPr/>
      </dsp:nvSpPr>
      <dsp:spPr>
        <a:xfrm>
          <a:off x="1009441" y="1761619"/>
          <a:ext cx="8310212" cy="5701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finansowanie wewnętrznych grantów naukowych</a:t>
          </a:r>
        </a:p>
      </dsp:txBody>
      <dsp:txXfrm>
        <a:off x="1026139" y="1778317"/>
        <a:ext cx="8276816" cy="536728"/>
      </dsp:txXfrm>
    </dsp:sp>
    <dsp:sp modelId="{178D259C-2C3D-4C69-ABCA-D05DB78CCF2E}">
      <dsp:nvSpPr>
        <dsp:cNvPr id="0" name=""/>
        <dsp:cNvSpPr/>
      </dsp:nvSpPr>
      <dsp:spPr>
        <a:xfrm>
          <a:off x="986089" y="2658009"/>
          <a:ext cx="8310212" cy="6796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współfinansowanie zewnętrznych projektów wymagających wniesienia wkładu własnego przez Uczelnię (z wyjątkiem projektów objętych regułami pomocy publicznej)</a:t>
          </a:r>
        </a:p>
      </dsp:txBody>
      <dsp:txXfrm>
        <a:off x="1005994" y="2677914"/>
        <a:ext cx="8270402" cy="639804"/>
      </dsp:txXfrm>
    </dsp:sp>
    <dsp:sp modelId="{03D445E5-7F7A-49E7-BFC3-52475BD4E9CF}">
      <dsp:nvSpPr>
        <dsp:cNvPr id="0" name=""/>
        <dsp:cNvSpPr/>
      </dsp:nvSpPr>
      <dsp:spPr>
        <a:xfrm>
          <a:off x="986006" y="3650237"/>
          <a:ext cx="8310212" cy="561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zakup lub wytworzenie aparatury naukowo-badawczej oraz innych urządzeń służących do prowadzenia prac badawczo-rozwojowych</a:t>
          </a:r>
        </a:p>
      </dsp:txBody>
      <dsp:txXfrm>
        <a:off x="1002460" y="3666691"/>
        <a:ext cx="8277304" cy="528865"/>
      </dsp:txXfrm>
    </dsp:sp>
    <dsp:sp modelId="{08D6DB4D-23E3-46EB-957B-AE5D4762BFAF}">
      <dsp:nvSpPr>
        <dsp:cNvPr id="0" name=""/>
        <dsp:cNvSpPr/>
      </dsp:nvSpPr>
      <dsp:spPr>
        <a:xfrm>
          <a:off x="991906" y="4494734"/>
          <a:ext cx="8310212" cy="5962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finansowanie kosztów związanych z upowszechnieniem wyników prac badawczo-rozwojowych, w tym kosztów publikacji oraz konferencji naukowych</a:t>
          </a:r>
        </a:p>
      </dsp:txBody>
      <dsp:txXfrm>
        <a:off x="1009369" y="4512197"/>
        <a:ext cx="8275286" cy="561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E087B-BD1A-4BBA-9FE7-586F35505FEC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67F46-DFBE-40B2-88EE-D319640017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6216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45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1947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645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600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1388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497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8051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0845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654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506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287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8084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1492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0669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2423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0002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4637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3861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521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79703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16421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9677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34781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0240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2517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D1DA15-D861-4244-8E33-F4D21580B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AD956B3-0833-4D05-A090-5073E17B1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079F0F4-D9E7-42DE-8794-48A7FE98F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8755CD5-113F-4DD0-B107-DCE5F22C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D8FBA2C-6DF0-4DAE-94BE-21D4A6C2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29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34B2ED-196E-4A3D-A850-47F94DC8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2A12B4-E3D1-4DBE-99A2-05E00B5D0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C621F15-FDD6-4229-88A8-73A15DAAF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2B59F57-7968-46B6-A701-0B8D971CA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4384CAC-037D-4702-A43E-D03817B3C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298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F83B17-E8A8-44D2-A6A1-94B6FDE2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6983B2-5615-4CB7-A6F1-8B3B8C2D8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D5AA315-1A2C-4751-90CE-E0D6C5C59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69D2703-3D38-4C43-999C-DE23682D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D95959D-2EE8-41B0-BC36-86AFEE755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239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ACCE36-0524-4D23-994A-0F835EF10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295139-718B-4928-969D-CE98B608D6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AAC1CD0-D085-43F8-A049-ADF1D1AF9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9A1B21C-25A9-41EA-A95F-9FC417D5A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C55A4A0-AD2B-4467-B054-D6EEFDB8A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9DCE0B4-F6F4-4AA8-9ADF-F94C3A84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77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1D21BF-3CD9-43B0-A6BC-BCD418CDA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0427ED2-70A0-487B-A61B-90657099A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429455B-A4F5-439D-A378-C0D1DAA57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8D2005C-3A59-45E8-AB60-CFD8FEE77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FB1C28E-D542-4E44-ACF4-EF3C28ABD5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CE86B41-7A9D-4B59-970F-C00E47FC8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C166D97-F0CE-4C5C-A9BB-7B81916C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F2CBD9C-037E-45D0-8D67-40C21B219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1680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80BFD8-7397-47BB-8299-E62F1130F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DA4864F-CA30-4B3A-9944-3C484AF8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73E6120-5515-451B-AD4A-6B450360A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C3FE79A-3465-484C-B4A7-ACB536AD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036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F8E69D4-43D3-47AC-B3AD-51468F8E9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C76D971-A8EB-41AB-9777-9E8B3FA1B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1918B18-1A49-4F75-913D-BF27356DC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7740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106956-BF41-47D3-AE5F-EC46DFE5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982DF9-1AC4-446E-9387-9BF6BA87F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B88180E-B574-45CD-AD5A-9DDC13C73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35C6B15-DE7E-44AA-9A49-EC8EDAA7F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D58E09C-5168-4E20-A611-38A8EBAF8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9A912EB-DD05-4459-96DB-03C6C434A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5873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14488F-7191-49C5-A862-4EB7CB145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FA4180A-38E5-46AC-92BB-0CCDD0AEF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D7632E2-B3A1-4A1E-988E-6551519C7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585953F-85B2-4FDC-994C-D9336F863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23DF7D1-0175-42A7-B865-FDB2E8F96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68159A1-C52C-46CB-BEAD-39938C54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64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C89262-3D9B-44D2-8DC6-3FC1E286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027CC9F-EA28-4731-999B-47BD9DE86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83BB26-F8EB-492C-89A6-E3BE972D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A0610D7-8324-4D24-A195-8165E4AA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251B024-9304-420D-A373-E3C04626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7885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1194C8F-A091-4844-9278-28AA24045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A11FD65-924C-4779-BE78-3AEA88A91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5135886-4B3D-48BE-8CEC-F82347206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9EA4229-B671-4F4A-BEBC-1437160C6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690FF8-8F54-4E5A-9A9D-6661B5BB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6629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ajd tytułow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5">
            <a:extLst>
              <a:ext uri="{FF2B5EF4-FFF2-40B4-BE49-F238E27FC236}">
                <a16:creationId xmlns:a16="http://schemas.microsoft.com/office/drawing/2014/main" id="{840862A1-DF74-5B47-A905-DDB59455F0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63933" y="0"/>
            <a:ext cx="4428067" cy="68580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FB5E2600-B8B8-D74A-AEB0-8BDFC5D953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3933" y="0"/>
            <a:ext cx="4428067" cy="685800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678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657E7C7-0CA5-4B30-AC9B-15ED6BC11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426239-6034-487C-946C-6F4AC4AF7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4C24D5-640E-4E5E-99E4-650DD416E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ABA4E-84DF-485B-941A-ACEB2DA43820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A55D33B-25D0-48EF-90F8-5BB64F083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A68C08B-998B-451D-B528-3A6D35849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B99FD-0310-433C-8FE0-4A79B20BAD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834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Paragraf_-_symbol.svg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Paragraf_-_symbol.svg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Paragraf_-_symbol.svg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Paragraf_-_symbol.svg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6DBB9B8-019D-7C40-BF17-6323379E146D}"/>
              </a:ext>
            </a:extLst>
          </p:cNvPr>
          <p:cNvSpPr txBox="1"/>
          <p:nvPr/>
        </p:nvSpPr>
        <p:spPr>
          <a:xfrm>
            <a:off x="0" y="1948843"/>
            <a:ext cx="121451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70C0"/>
                </a:solidFill>
              </a:rPr>
              <a:t>Systemy motywacyjne</a:t>
            </a:r>
            <a:br>
              <a:rPr lang="pl-PL" sz="4000" b="1" dirty="0">
                <a:solidFill>
                  <a:srgbClr val="0070C0"/>
                </a:solidFill>
              </a:rPr>
            </a:br>
            <a:r>
              <a:rPr lang="pl-PL" sz="4000" b="1" dirty="0">
                <a:solidFill>
                  <a:srgbClr val="0070C0"/>
                </a:solidFill>
              </a:rPr>
              <a:t>i finansowanie działalności naukowej w SGGW</a:t>
            </a:r>
            <a:endParaRPr lang="pl-PL" sz="4000" b="1" dirty="0">
              <a:solidFill>
                <a:srgbClr val="0070C0"/>
              </a:solidFill>
              <a:latin typeface="SGGW Sans" pitchFamily="2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4534302-2356-1949-88BF-38F7D5E2E10C}"/>
              </a:ext>
            </a:extLst>
          </p:cNvPr>
          <p:cNvSpPr txBox="1"/>
          <p:nvPr/>
        </p:nvSpPr>
        <p:spPr>
          <a:xfrm>
            <a:off x="3539612" y="4428857"/>
            <a:ext cx="511277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pl-PL" sz="2133" spc="400" dirty="0">
                <a:solidFill>
                  <a:srgbClr val="003228"/>
                </a:solidFill>
                <a:latin typeface="SGGW Sans UltraLight" pitchFamily="2" charset="0"/>
              </a:rPr>
              <a:t>mgr Mateusz Siemaszko</a:t>
            </a:r>
          </a:p>
        </p:txBody>
      </p:sp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076902" y="3672990"/>
            <a:ext cx="3364960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933" b="1" dirty="0"/>
              <a:t>Biuro Obsługi Nauki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221564C-E19E-4EA3-97BE-39A4460D5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73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7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2907E81-3AA3-4815-92AC-25F70483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862" y="216877"/>
            <a:ext cx="12191999" cy="926124"/>
          </a:xfrm>
        </p:spPr>
        <p:txBody>
          <a:bodyPr>
            <a:normAutofit/>
          </a:bodyPr>
          <a:lstStyle/>
          <a:p>
            <a:r>
              <a:rPr lang="pl-PL" sz="4400" b="1" u="sng" spc="300" dirty="0">
                <a:solidFill>
                  <a:schemeClr val="accent1">
                    <a:lumMod val="75000"/>
                  </a:schemeClr>
                </a:solidFill>
              </a:rPr>
              <a:t>Systemy</a:t>
            </a:r>
            <a:r>
              <a:rPr lang="pl-PL" sz="5400" b="1" u="sng" spc="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4400" b="1" u="sng" spc="300" dirty="0">
                <a:solidFill>
                  <a:schemeClr val="accent1">
                    <a:lumMod val="75000"/>
                  </a:schemeClr>
                </a:solidFill>
              </a:rPr>
              <a:t>motywacyjne w SGGW</a:t>
            </a:r>
          </a:p>
        </p:txBody>
      </p:sp>
      <p:sp>
        <p:nvSpPr>
          <p:cNvPr id="7" name="Podtytuł 6">
            <a:extLst>
              <a:ext uri="{FF2B5EF4-FFF2-40B4-BE49-F238E27FC236}">
                <a16:creationId xmlns:a16="http://schemas.microsoft.com/office/drawing/2014/main" id="{A3BB82A7-B4A4-4528-B6E2-E670D9248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585" y="1248509"/>
            <a:ext cx="11383107" cy="4009291"/>
          </a:xfrm>
        </p:spPr>
        <p:txBody>
          <a:bodyPr anchor="ctr">
            <a:normAutofit/>
          </a:bodyPr>
          <a:lstStyle/>
          <a:p>
            <a:pPr algn="just"/>
            <a:r>
              <a:rPr lang="pl-PL" dirty="0"/>
              <a:t>W SGGW funkcjonują systemy motywacyjne, których celem jest zachęcanie pracowników do efektywnej realizacji powierzonych zadań, a przez to – celów strategicznych Uczelni i należą do nich: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okresowe zwiększenie wynagrodzenia zasadniczego – dodatek motywacyjny;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System Wsparcia Finansowego dla Naukowców i Zespołów Badawczych;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B050"/>
                </a:solidFill>
              </a:rPr>
              <a:t>obniżenie pensum dydaktycznego pracownikom biorącym udział w realizacji projektów.</a:t>
            </a:r>
          </a:p>
          <a:p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065839B-C2B9-4B45-AF9D-108576DEC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269" y="4310673"/>
            <a:ext cx="233045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62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4CC32EA-EEB3-4CBD-BCFF-59864E299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54" y="1"/>
            <a:ext cx="10334197" cy="1273425"/>
          </a:xfrm>
        </p:spPr>
        <p:txBody>
          <a:bodyPr>
            <a:noAutofit/>
          </a:bodyPr>
          <a:lstStyle/>
          <a:p>
            <a:pPr algn="ctr"/>
            <a: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  <a:t>Dodatek motywacyjny – podstawa prawna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96FF2A-AD88-4133-94C5-AB17E1898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53" y="1525979"/>
            <a:ext cx="11848301" cy="4650984"/>
          </a:xfrm>
        </p:spPr>
        <p:txBody>
          <a:bodyPr/>
          <a:lstStyle/>
          <a:p>
            <a:pPr marL="0" indent="0">
              <a:buNone/>
            </a:pPr>
            <a:r>
              <a:rPr lang="pl-PL" u="sng" spc="300" dirty="0"/>
              <a:t>Zasady:</a:t>
            </a:r>
          </a:p>
          <a:p>
            <a:pPr marL="0" indent="0" algn="just">
              <a:buNone/>
            </a:pPr>
            <a:r>
              <a:rPr lang="pl-PL" i="1" dirty="0"/>
              <a:t>Załącznik nr 9 – Zasady motywacyjnego systemu wynagradzania pracowników SGGW do Regulaminu wynagradzania pracowników SGGW wprowadzony Zarządzeniem nr 39 Rektora SGGW z dn. 16.09.2021 r.</a:t>
            </a:r>
          </a:p>
          <a:p>
            <a:pPr marL="0" indent="0">
              <a:buNone/>
            </a:pPr>
            <a:r>
              <a:rPr lang="pl-PL" u="sng" spc="300" dirty="0"/>
              <a:t>Wymogi:</a:t>
            </a:r>
          </a:p>
          <a:p>
            <a:pPr marL="0" indent="0" algn="just">
              <a:buNone/>
            </a:pPr>
            <a:r>
              <a:rPr lang="pl-PL" dirty="0"/>
              <a:t>Zarządzenie Nr 78 Rektora Szkoły Głównej Gospodarstwa Wiejskiego w Warszawie z dnia 31 lipca 2023 r. w sprawie wymogów i zasad przydzielania punktów motywacyjnego systemu wynagradzania pracowników SGGW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2838E13-D6A8-4137-9258-029E0906D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254454" y="0"/>
            <a:ext cx="1616290" cy="226224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5ED65CB-9960-4E86-95C6-3782767D72E5}"/>
              </a:ext>
            </a:extLst>
          </p:cNvPr>
          <p:cNvSpPr txBox="1"/>
          <p:nvPr/>
        </p:nvSpPr>
        <p:spPr>
          <a:xfrm>
            <a:off x="7992093" y="6917376"/>
            <a:ext cx="3265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>
                <a:hlinkClick r:id="rId6" tooltip="https://commons.wikimedia.org/wiki/File:Paragraf_-_symbol.svg"/>
              </a:rPr>
              <a:t>To zdjęcie</a:t>
            </a:r>
            <a:r>
              <a:rPr lang="pl-PL" sz="900"/>
              <a:t>, autor: Nieznany autor, licencja: </a:t>
            </a:r>
            <a:r>
              <a:rPr lang="pl-PL" sz="900">
                <a:hlinkClick r:id="rId7" tooltip="https://creativecommons.org/licenses/by-sa/3.0/"/>
              </a:rPr>
              <a:t>CC BY-SA</a:t>
            </a:r>
            <a:endParaRPr lang="pl-PL" sz="900"/>
          </a:p>
        </p:txBody>
      </p:sp>
    </p:spTree>
    <p:extLst>
      <p:ext uri="{BB962C8B-B14F-4D97-AF65-F5344CB8AC3E}">
        <p14:creationId xmlns:p14="http://schemas.microsoft.com/office/powerpoint/2010/main" val="1122650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88D5E189-BCB5-4E47-85E5-7A81EF685001}"/>
              </a:ext>
            </a:extLst>
          </p:cNvPr>
          <p:cNvSpPr/>
          <p:nvPr/>
        </p:nvSpPr>
        <p:spPr>
          <a:xfrm>
            <a:off x="69273" y="1404193"/>
            <a:ext cx="119228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400" b="1" kern="1000" dirty="0">
                <a:latin typeface="Calibri" panose="020F0502020204030204" pitchFamily="34" charset="0"/>
              </a:rPr>
              <a:t>cel systemu </a:t>
            </a:r>
            <a:r>
              <a:rPr lang="pl-PL" sz="2400" kern="1000" dirty="0">
                <a:latin typeface="Calibri" panose="020F0502020204030204" pitchFamily="34" charset="0"/>
              </a:rPr>
              <a:t>- wyróżnianie oraz wspieranie finansowe pracowników, których osiągnięcia znacząco wpływają na rozwój SGGW i przyczyniają się do wzrostu jej prestiżu na forum krajowym i międzynarodowym;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kern="1000" dirty="0"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400" b="1" kern="1000" dirty="0">
                <a:latin typeface="Calibri" panose="020F0502020204030204" pitchFamily="34" charset="0"/>
              </a:rPr>
              <a:t>sposób działania </a:t>
            </a:r>
            <a:r>
              <a:rPr lang="pl-PL" sz="2400" kern="1000" dirty="0">
                <a:latin typeface="Calibri" panose="020F0502020204030204" pitchFamily="34" charset="0"/>
              </a:rPr>
              <a:t>- okresowe zwiększenie wynagrodzenia (ok. 3000 zł/brutto) jest wypłacane przez 12 miesięcy w danym roku kalendarzowym;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kern="1000" dirty="0"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400" b="1" kern="1000" dirty="0">
                <a:latin typeface="Calibri" panose="020F0502020204030204" pitchFamily="34" charset="0"/>
              </a:rPr>
              <a:t>sposób obliczania liczby pracowników objętych dodatkiem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b="1" kern="1000" dirty="0"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400" b="1" kern="1000" dirty="0">
                <a:latin typeface="Calibri" panose="020F0502020204030204" pitchFamily="34" charset="0"/>
              </a:rPr>
              <a:t>możliwość zawieszenia przyznawania dodatku motywacyjnego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726A12-D9BF-438D-8B23-95B96CF7BA7F}"/>
              </a:ext>
            </a:extLst>
          </p:cNvPr>
          <p:cNvSpPr txBox="1"/>
          <p:nvPr/>
        </p:nvSpPr>
        <p:spPr>
          <a:xfrm>
            <a:off x="0" y="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u="sng" spc="3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Zasady motywacyjnego systemu wynagradzania </a:t>
            </a:r>
          </a:p>
          <a:p>
            <a:pPr algn="ctr"/>
            <a:r>
              <a:rPr lang="pl-PL" sz="3200" b="1" u="sng" spc="3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pracowników SGGW w pigułce</a:t>
            </a:r>
          </a:p>
        </p:txBody>
      </p:sp>
    </p:spTree>
    <p:extLst>
      <p:ext uri="{BB962C8B-B14F-4D97-AF65-F5344CB8AC3E}">
        <p14:creationId xmlns:p14="http://schemas.microsoft.com/office/powerpoint/2010/main" val="3268032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88D5E189-BCB5-4E47-85E5-7A81EF685001}"/>
              </a:ext>
            </a:extLst>
          </p:cNvPr>
          <p:cNvSpPr/>
          <p:nvPr/>
        </p:nvSpPr>
        <p:spPr>
          <a:xfrm>
            <a:off x="134587" y="711512"/>
            <a:ext cx="11922826" cy="4701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pl-PL" sz="2200" b="1" kern="1000" dirty="0">
                <a:latin typeface="Calibri" panose="020F0502020204030204" pitchFamily="34" charset="0"/>
              </a:rPr>
              <a:t>Procedura składania wniosków m.in.:</a:t>
            </a:r>
          </a:p>
          <a:p>
            <a:pPr marL="800100" lvl="1" indent="-342900">
              <a:lnSpc>
                <a:spcPct val="114000"/>
              </a:lnSpc>
              <a:buFont typeface="+mj-lt"/>
              <a:buAutoNum type="alphaLcParenR"/>
            </a:pPr>
            <a:r>
              <a:rPr lang="pl-PL" sz="2200" kern="1000" dirty="0">
                <a:latin typeface="Calibri" panose="020F0502020204030204" pitchFamily="34" charset="0"/>
              </a:rPr>
              <a:t>przygotowanie list rankingowych pracowników instytutu przez dyrektora, którzy złożyli wniosek o okresowe zwiększenie wynagrodzenia zasadniczego – do 31 stycznia każdego roku;</a:t>
            </a:r>
          </a:p>
          <a:p>
            <a:pPr marL="800100" lvl="1" indent="-342900">
              <a:lnSpc>
                <a:spcPct val="114000"/>
              </a:lnSpc>
              <a:buFont typeface="+mj-lt"/>
              <a:buAutoNum type="alphaLcParenR"/>
            </a:pPr>
            <a:r>
              <a:rPr lang="pl-PL" sz="2200" kern="1000" dirty="0">
                <a:latin typeface="Calibri" panose="020F0502020204030204" pitchFamily="34" charset="0"/>
              </a:rPr>
              <a:t>Biuro Obsługi Nauki wraz z pomocą Biura Projektów Krajowych, Biura Projektów Międzynarodowych oraz Biura Projektów Strukturalnych i Innowacji weryfikuje wnioski pod kątem formalnym;</a:t>
            </a:r>
          </a:p>
          <a:p>
            <a:pPr marL="800100" lvl="1" indent="-342900">
              <a:lnSpc>
                <a:spcPct val="114000"/>
              </a:lnSpc>
              <a:buFont typeface="+mj-lt"/>
              <a:buAutoNum type="alphaLcParenR"/>
            </a:pPr>
            <a:r>
              <a:rPr lang="pl-PL" sz="2200" kern="1000" dirty="0">
                <a:latin typeface="Calibri" panose="020F0502020204030204" pitchFamily="34" charset="0"/>
              </a:rPr>
              <a:t>analiza złożonych wniosków przez Rektorską Komisję ds. Motywacyjnego systemu wynagradzania pracowników SGGW;</a:t>
            </a:r>
          </a:p>
          <a:p>
            <a:pPr marL="800100" lvl="1" indent="-342900">
              <a:lnSpc>
                <a:spcPct val="114000"/>
              </a:lnSpc>
              <a:buFont typeface="+mj-lt"/>
              <a:buAutoNum type="alphaLcParenR"/>
            </a:pPr>
            <a:r>
              <a:rPr lang="pl-PL" sz="2200" kern="1000" dirty="0">
                <a:latin typeface="Calibri" panose="020F0502020204030204" pitchFamily="34" charset="0"/>
              </a:rPr>
              <a:t>przygotowanie JM Rektorowi listy rekomendowanych osób do objęcia „dodatkiem motywacyjnym” przez Rektorską Komisję;</a:t>
            </a:r>
          </a:p>
          <a:p>
            <a:pPr marL="800100" lvl="1" indent="-342900">
              <a:lnSpc>
                <a:spcPct val="114000"/>
              </a:lnSpc>
              <a:buFont typeface="+mj-lt"/>
              <a:buAutoNum type="alphaLcParenR"/>
            </a:pPr>
            <a:r>
              <a:rPr lang="pl-PL" sz="2200" kern="1000" dirty="0">
                <a:latin typeface="Calibri" panose="020F0502020204030204" pitchFamily="34" charset="0"/>
              </a:rPr>
              <a:t>do 31 marca każdego roku JM Rektor w drodze decyzji ustala listę osób, którym na okres 12 miesięcy zostanie podniesione wynagrodzenia zasadnicze.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726A12-D9BF-438D-8B23-95B96CF7BA7F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u="sng" spc="3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Procedura składania wniosków</a:t>
            </a:r>
          </a:p>
        </p:txBody>
      </p:sp>
    </p:spTree>
    <p:extLst>
      <p:ext uri="{BB962C8B-B14F-4D97-AF65-F5344CB8AC3E}">
        <p14:creationId xmlns:p14="http://schemas.microsoft.com/office/powerpoint/2010/main" val="1262629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930"/>
            <a:ext cx="12192000" cy="860425"/>
          </a:xfrm>
        </p:spPr>
        <p:txBody>
          <a:bodyPr>
            <a:normAutofit/>
          </a:bodyPr>
          <a:lstStyle/>
          <a:p>
            <a:pPr algn="ctr"/>
            <a:r>
              <a:rPr lang="pl-PL" b="1" u="sng" dirty="0">
                <a:solidFill>
                  <a:schemeClr val="accent1">
                    <a:lumMod val="75000"/>
                  </a:schemeClr>
                </a:solidFill>
              </a:rPr>
              <a:t>Warunki przyznawania dodatku motywacyjnego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8D4DC1D-0174-4403-BBEF-8EFB2FBA81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5206368"/>
              </p:ext>
            </p:extLst>
          </p:nvPr>
        </p:nvGraphicFramePr>
        <p:xfrm>
          <a:off x="463550" y="1111249"/>
          <a:ext cx="10947400" cy="4571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29431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667"/>
            <a:ext cx="12192000" cy="860425"/>
          </a:xfrm>
        </p:spPr>
        <p:txBody>
          <a:bodyPr>
            <a:normAutofit/>
          </a:bodyPr>
          <a:lstStyle/>
          <a:p>
            <a:pPr algn="ctr"/>
            <a:r>
              <a:rPr lang="pl-PL" b="1" u="sng" spc="300" dirty="0">
                <a:solidFill>
                  <a:schemeClr val="accent1">
                    <a:lumMod val="75000"/>
                  </a:schemeClr>
                </a:solidFill>
              </a:rPr>
              <a:t>Dodatek motywacyjny „ex lege”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177800" y="1225550"/>
            <a:ext cx="7467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algn="just"/>
            <a:r>
              <a:rPr lang="pl-PL" sz="2800" dirty="0"/>
              <a:t>Zgodnie z § 1 ust. 3 Zarządzenia 78/2023 kierownik projektu ERC otrzymuje dodatek motywacyjny za każdy rok następujący po roku, w którym był realizowany projekt bez konieczności spełnienia pozostałych warunków obligatoryjnych, prócz samego złożenia wniosku.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6097C73-CB64-4690-849C-39DBA5A372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79" y="1618762"/>
            <a:ext cx="3240490" cy="325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4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5728"/>
            <a:ext cx="12192000" cy="860425"/>
          </a:xfrm>
        </p:spPr>
        <p:txBody>
          <a:bodyPr>
            <a:normAutofit/>
          </a:bodyPr>
          <a:lstStyle/>
          <a:p>
            <a:pPr algn="ctr"/>
            <a:r>
              <a:rPr lang="pl-PL" b="1" u="sng" spc="300" dirty="0">
                <a:solidFill>
                  <a:schemeClr val="accent1">
                    <a:lumMod val="75000"/>
                  </a:schemeClr>
                </a:solidFill>
              </a:rPr>
              <a:t>Projekty, które nie będą zaliczone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359476" y="1079254"/>
            <a:ext cx="10858500" cy="469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Projekty poniżej 100 000 zł, w tym np. </a:t>
            </a:r>
            <a:r>
              <a:rPr lang="pl-PL" sz="2400" b="1" dirty="0"/>
              <a:t>Miniatura</a:t>
            </a:r>
            <a:r>
              <a:rPr lang="pl-PL" sz="2400" dirty="0"/>
              <a:t> finansowana ze środków Narodowego Centrum Nauki;</a:t>
            </a:r>
          </a:p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projekty realizowane w ramach programów Ministra Nauki i Szkolnictwa Wyższego: „Doskonała Nauka”, „Studenckie koła naukowe tworzą innowacje”, „Doktorat wdrożeniowy”, „Rozwój Czasopism Naukowych”, „Polska Metrologia”, „Społeczna Odpowiedzialność Nauki”, „Inkubator Innowacyjności”, „SPUB”, „</a:t>
            </a:r>
            <a:r>
              <a:rPr lang="pl-PL" sz="2400" dirty="0" err="1"/>
              <a:t>SPUBi</a:t>
            </a:r>
            <a:r>
              <a:rPr lang="pl-PL" sz="2400" dirty="0"/>
              <a:t>”;</a:t>
            </a:r>
          </a:p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projekty realizowane w ramach programów finansowanych przez NAWA;</a:t>
            </a:r>
          </a:p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projekty realizowane w ramach programu „Erasmus +”, finansowany przez Komisję Europejską; </a:t>
            </a:r>
          </a:p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programy lub konkursy będące źródłem finansowania projektów edukacyjnych, dydaktycznych lub inwestycyjnych.</a:t>
            </a:r>
          </a:p>
        </p:txBody>
      </p:sp>
    </p:spTree>
    <p:extLst>
      <p:ext uri="{BB962C8B-B14F-4D97-AF65-F5344CB8AC3E}">
        <p14:creationId xmlns:p14="http://schemas.microsoft.com/office/powerpoint/2010/main" val="3633438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555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u="sng" spc="300" dirty="0">
                <a:solidFill>
                  <a:schemeClr val="accent1">
                    <a:lumMod val="75000"/>
                  </a:schemeClr>
                </a:solidFill>
              </a:rPr>
              <a:t>Warunki obligatoryjne </a:t>
            </a:r>
            <a:br>
              <a:rPr lang="pl-PL" b="1" u="sng" spc="3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b="1" u="sng" spc="300" dirty="0">
                <a:solidFill>
                  <a:schemeClr val="accent1">
                    <a:lumMod val="75000"/>
                  </a:schemeClr>
                </a:solidFill>
              </a:rPr>
              <a:t>kierowanie projektem/zadaniem/KZL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266700" y="1516261"/>
            <a:ext cx="113728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pełnienie roli kierownika projektu badawczego lub badawczo</a:t>
            </a:r>
            <a:r>
              <a:rPr lang="pl-PL" i="1" dirty="0"/>
              <a:t>-</a:t>
            </a:r>
            <a:r>
              <a:rPr lang="pl-PL" dirty="0"/>
              <a:t>rozwojowego, finansowanego w trybie konkursowym realizowanego przez SGGW o wartości dofinansowania projektu dla SGGW co najmniej 100 000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lvl="8"/>
            <a:r>
              <a:rPr lang="pl-PL" dirty="0"/>
              <a:t>    	</a:t>
            </a:r>
            <a:r>
              <a:rPr lang="pl-PL" dirty="0">
                <a:solidFill>
                  <a:srgbClr val="FF0000"/>
                </a:solidFill>
              </a:rPr>
              <a:t>LUB</a:t>
            </a:r>
          </a:p>
          <a:p>
            <a:pPr lvl="8"/>
            <a:endParaRPr lang="pl-PL" dirty="0">
              <a:solidFill>
                <a:srgbClr val="FF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pełnienie roli kierownika zadania w projekcie realizowanym we współpracy SGGW z innymi podmiotami w ramach konsorcjum, w którym wartość dofinansowania projektu dla SGGW wyniosła co najmniej 100 000 zł </a:t>
            </a:r>
            <a:br>
              <a:rPr lang="pl-PL" dirty="0"/>
            </a:br>
            <a:r>
              <a:rPr lang="pl-PL" dirty="0"/>
              <a:t>(</a:t>
            </a:r>
            <a:r>
              <a:rPr lang="pl-PL" u="sng" dirty="0"/>
              <a:t>UWAGA! Przepis ten nie dotyczy pojedynczych zadań w projekcie</a:t>
            </a:r>
            <a:r>
              <a:rPr lang="pl-PL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r>
              <a:rPr lang="pl-PL" dirty="0"/>
              <a:t>					</a:t>
            </a:r>
            <a:r>
              <a:rPr lang="pl-PL" dirty="0">
                <a:solidFill>
                  <a:srgbClr val="FF0000"/>
                </a:solidFill>
              </a:rPr>
              <a:t>LUB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kierował realizacją usługi badawczej o charakterze naukowym (KZL) na zlecenie podmiotu nienależącego do systemu szkolnictwa wyższego i nauki o wartości jednorazowego zlecenia na ww. usługę co najmniej 100 000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4624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0425"/>
          </a:xfrm>
        </p:spPr>
        <p:txBody>
          <a:bodyPr>
            <a:normAutofit/>
          </a:bodyPr>
          <a:lstStyle/>
          <a:p>
            <a:pPr algn="ctr"/>
            <a: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  <a:t>Zasada wykazywania projektów/zadań/KZL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8F06293-DEB4-4D96-897C-B0AD4D665411}"/>
              </a:ext>
            </a:extLst>
          </p:cNvPr>
          <p:cNvSpPr txBox="1"/>
          <p:nvPr/>
        </p:nvSpPr>
        <p:spPr>
          <a:xfrm>
            <a:off x="298938" y="1261537"/>
            <a:ext cx="1159412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spc="300" dirty="0"/>
              <a:t>1</a:t>
            </a:r>
          </a:p>
          <a:p>
            <a:endParaRPr lang="pl-PL" sz="3200" b="1" spc="3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8D76F3F-5C22-4253-9A4E-44BC8BA3B0EE}"/>
              </a:ext>
            </a:extLst>
          </p:cNvPr>
          <p:cNvSpPr txBox="1"/>
          <p:nvPr/>
        </p:nvSpPr>
        <p:spPr>
          <a:xfrm>
            <a:off x="252046" y="2338755"/>
            <a:ext cx="11939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/>
              <a:t>KAŻDY PROJEKT/ZADANIE/KZL MOŻE BYĆ WYKAZANY TYLKO JEDEN RAZ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61CF056-2E2D-4A65-A1D2-89B270910D6C}"/>
              </a:ext>
            </a:extLst>
          </p:cNvPr>
          <p:cNvSpPr txBox="1"/>
          <p:nvPr/>
        </p:nvSpPr>
        <p:spPr>
          <a:xfrm>
            <a:off x="5638800" y="3107175"/>
            <a:ext cx="103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FF0000"/>
                </a:solidFill>
              </a:rPr>
              <a:t>ALE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D500DF5-031D-42CC-BA5E-D1D6F557DBEE}"/>
              </a:ext>
            </a:extLst>
          </p:cNvPr>
          <p:cNvSpPr txBox="1"/>
          <p:nvPr/>
        </p:nvSpPr>
        <p:spPr>
          <a:xfrm>
            <a:off x="3267807" y="4179086"/>
            <a:ext cx="5779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/>
              <a:t>OD KAŻDEJ ZASADY SĄ WYJĄTKI</a:t>
            </a:r>
          </a:p>
        </p:txBody>
      </p:sp>
    </p:spTree>
    <p:extLst>
      <p:ext uri="{BB962C8B-B14F-4D97-AF65-F5344CB8AC3E}">
        <p14:creationId xmlns:p14="http://schemas.microsoft.com/office/powerpoint/2010/main" val="320589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5550"/>
          </a:xfrm>
        </p:spPr>
        <p:txBody>
          <a:bodyPr>
            <a:normAutofit/>
          </a:bodyPr>
          <a:lstStyle/>
          <a:p>
            <a:pPr algn="ctr"/>
            <a: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  <a:t>WYJĄTKI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304800" y="1225550"/>
            <a:ext cx="108585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000" dirty="0"/>
              <a:t>wnioskodawca może wykazywać projekt/zadanie/ KZL za każdy rok jego realizacji dopóki na podstawie tego osiągnięcia naukowego nie zostanie objęta okresowym zwiększeniem wynagrodzenia zasadniczego;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l-PL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00B050"/>
                </a:solidFill>
              </a:rPr>
              <a:t>projekt/zadanie/KZL &gt; 500 000 zł może być wykazany przez cały okres realizacji, jako spełnienie warunku;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l-PL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0070C0"/>
                </a:solidFill>
              </a:rPr>
              <a:t>w przypadku dotacji celowej udzielonej przez Ministra Rolnictwa i Rozwoju Wsi w ramach danego programu wieloletniego punkty przyznaje się przy pierwszym wykazaniu danego programu. Następnie można wykazać dany projekt, gdy łączna wartość projektu o tym samym tytule finansowanego w ramach tego samego programu przekracza kwotę 500 000 zł. Będzie spełniony warunek formalny bez przyznania punktów.</a:t>
            </a:r>
          </a:p>
        </p:txBody>
      </p:sp>
    </p:spTree>
    <p:extLst>
      <p:ext uri="{BB962C8B-B14F-4D97-AF65-F5344CB8AC3E}">
        <p14:creationId xmlns:p14="http://schemas.microsoft.com/office/powerpoint/2010/main" val="223252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038" y="47502"/>
            <a:ext cx="12192000" cy="110623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  <a:t>Warunek obligatoryjny</a:t>
            </a:r>
            <a:b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  <a:t> publikacje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323850" y="1225550"/>
            <a:ext cx="10858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 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7BBD17D-F692-49C4-BD81-480621FB8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824565"/>
              </p:ext>
            </p:extLst>
          </p:nvPr>
        </p:nvGraphicFramePr>
        <p:xfrm>
          <a:off x="1989117" y="2216666"/>
          <a:ext cx="2478399" cy="2039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8399">
                  <a:extLst>
                    <a:ext uri="{9D8B030D-6E8A-4147-A177-3AD203B41FA5}">
                      <a16:colId xmlns:a16="http://schemas.microsoft.com/office/drawing/2014/main" val="1350681329"/>
                    </a:ext>
                  </a:extLst>
                </a:gridCol>
              </a:tblGrid>
              <a:tr h="492368">
                <a:tc>
                  <a:txBody>
                    <a:bodyPr/>
                    <a:lstStyle/>
                    <a:p>
                      <a:pPr algn="ctr"/>
                      <a:r>
                        <a:rPr lang="pl-PL" sz="2400" dirty="0"/>
                        <a:t>Liczba punktów*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57150"/>
                  </a:ext>
                </a:extLst>
              </a:tr>
              <a:tr h="492368">
                <a:tc>
                  <a:txBody>
                    <a:bodyPr/>
                    <a:lstStyle/>
                    <a:p>
                      <a:pPr algn="ctr"/>
                      <a:r>
                        <a:rPr lang="pl-PL" sz="2400" dirty="0"/>
                        <a:t>100 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683560"/>
                  </a:ext>
                </a:extLst>
              </a:tr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pl-PL" sz="2400" dirty="0"/>
                        <a:t>140 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779548"/>
                  </a:ext>
                </a:extLst>
              </a:tr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pl-PL" sz="2400" dirty="0"/>
                        <a:t>200 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661354"/>
                  </a:ext>
                </a:extLst>
              </a:tr>
            </a:tbl>
          </a:graphicData>
        </a:graphic>
      </p:graphicFrame>
      <p:sp>
        <p:nvSpPr>
          <p:cNvPr id="6" name="Znak plus 5">
            <a:extLst>
              <a:ext uri="{FF2B5EF4-FFF2-40B4-BE49-F238E27FC236}">
                <a16:creationId xmlns:a16="http://schemas.microsoft.com/office/drawing/2014/main" id="{079AA0B5-9913-4792-9967-CC767ED0D0CE}"/>
              </a:ext>
            </a:extLst>
          </p:cNvPr>
          <p:cNvSpPr/>
          <p:nvPr/>
        </p:nvSpPr>
        <p:spPr>
          <a:xfrm>
            <a:off x="4989577" y="2695510"/>
            <a:ext cx="1084385" cy="98473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390ECDE-36AC-49DC-80E9-CC6F5FB09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576227"/>
              </p:ext>
            </p:extLst>
          </p:nvPr>
        </p:nvGraphicFramePr>
        <p:xfrm>
          <a:off x="6591837" y="2216665"/>
          <a:ext cx="2721708" cy="2041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1708">
                  <a:extLst>
                    <a:ext uri="{9D8B030D-6E8A-4147-A177-3AD203B41FA5}">
                      <a16:colId xmlns:a16="http://schemas.microsoft.com/office/drawing/2014/main" val="2456046014"/>
                    </a:ext>
                  </a:extLst>
                </a:gridCol>
              </a:tblGrid>
              <a:tr h="76231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Pełnienie roli w publikacji naukowej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7781517"/>
                  </a:ext>
                </a:extLst>
              </a:tr>
              <a:tr h="63875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PIERWSZY AUTOR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8499651"/>
                  </a:ext>
                </a:extLst>
              </a:tr>
              <a:tr h="63875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AUTOR KORESPONDENCYJNY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9895124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3E39C7AF-CBB3-4A85-B55F-E63141C98071}"/>
              </a:ext>
            </a:extLst>
          </p:cNvPr>
          <p:cNvSpPr txBox="1"/>
          <p:nvPr/>
        </p:nvSpPr>
        <p:spPr>
          <a:xfrm>
            <a:off x="985652" y="4787496"/>
            <a:ext cx="995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* liczba punktów zgodnie z wykazem czasopism naukowych i recenzowanych materiałów z konferencji  międzynarodowych obowiązującym dla roku ich opublikowania</a:t>
            </a:r>
          </a:p>
        </p:txBody>
      </p:sp>
    </p:spTree>
    <p:extLst>
      <p:ext uri="{BB962C8B-B14F-4D97-AF65-F5344CB8AC3E}">
        <p14:creationId xmlns:p14="http://schemas.microsoft.com/office/powerpoint/2010/main" val="3713547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02323"/>
          </a:xfrm>
        </p:spPr>
        <p:txBody>
          <a:bodyPr>
            <a:normAutofit/>
          </a:bodyPr>
          <a:lstStyle/>
          <a:p>
            <a:pPr algn="ctr"/>
            <a: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  <a:t>Kwestie dotyczące publikacji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-1" y="1225550"/>
            <a:ext cx="1219199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r>
              <a:rPr lang="pl-PL" b="1" u="sng" dirty="0"/>
              <a:t>ROK PUBLIKACJI</a:t>
            </a:r>
          </a:p>
          <a:p>
            <a:endParaRPr lang="pl-PL" b="1" u="sng" dirty="0"/>
          </a:p>
          <a:p>
            <a:pPr algn="just"/>
            <a:r>
              <a:rPr lang="pl-PL" dirty="0"/>
              <a:t>Aby publikacja mogła być spełnieniem warunku musi zostać opublikowana w wersji ostatecznej (za PBN) w roku poprzedzającym rok złożenia wniosku.</a:t>
            </a:r>
          </a:p>
          <a:p>
            <a:endParaRPr lang="pl-PL" dirty="0"/>
          </a:p>
          <a:p>
            <a:r>
              <a:rPr lang="pl-PL" b="1" u="sng" dirty="0"/>
              <a:t>AUTORZY KORESPONDENCYJNI</a:t>
            </a:r>
          </a:p>
          <a:p>
            <a:endParaRPr lang="pl-PL" dirty="0"/>
          </a:p>
          <a:p>
            <a:pPr algn="just"/>
            <a:r>
              <a:rPr lang="pl-PL" dirty="0"/>
              <a:t>Jeśli wykazana publikacja posiada więcej niż jednego autora korespondencyjnego liczbę punktów za publikację ustala się proporcjonalnie do liczby autorów korespondencyjnych.</a:t>
            </a:r>
          </a:p>
          <a:p>
            <a:endParaRPr lang="pl-PL" dirty="0"/>
          </a:p>
          <a:p>
            <a:r>
              <a:rPr lang="pl-PL" b="1" u="sng" dirty="0"/>
              <a:t>JEDNA PUBLIKACJA – KILKU WNIOSKODAWCÓW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W przypadku, gdy kilku współautorów wykaże daną publikacje, to w przypadku, gdy spełniają ww. warunki powinni do wniosku dołączyć stosowne oświadczenia o procentowym wkładzie autorskim - podziale punktowym.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235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069" y="206863"/>
            <a:ext cx="10515600" cy="860425"/>
          </a:xfrm>
        </p:spPr>
        <p:txBody>
          <a:bodyPr>
            <a:normAutofit/>
          </a:bodyPr>
          <a:lstStyle/>
          <a:p>
            <a:pPr algn="ctr"/>
            <a: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  <a:t>Warunki fakultatywne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405911" y="1067288"/>
            <a:ext cx="45001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uzyskanie patentu krajowego;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uzyskanie patentu międzynarodowego;</a:t>
            </a:r>
          </a:p>
          <a:p>
            <a:r>
              <a:rPr lang="pl-PL" dirty="0"/>
              <a:t> </a:t>
            </a:r>
          </a:p>
        </p:txBody>
      </p:sp>
      <p:sp>
        <p:nvSpPr>
          <p:cNvPr id="5" name="Nawias klamrowy zamykający 4">
            <a:extLst>
              <a:ext uri="{FF2B5EF4-FFF2-40B4-BE49-F238E27FC236}">
                <a16:creationId xmlns:a16="http://schemas.microsoft.com/office/drawing/2014/main" id="{AA22C104-F95D-48B9-89B0-908030966EF1}"/>
              </a:ext>
            </a:extLst>
          </p:cNvPr>
          <p:cNvSpPr/>
          <p:nvPr/>
        </p:nvSpPr>
        <p:spPr>
          <a:xfrm>
            <a:off x="4577861" y="1208481"/>
            <a:ext cx="328246" cy="119285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C244395-4327-4D8D-AF3D-AA9C3E5A3D74}"/>
              </a:ext>
            </a:extLst>
          </p:cNvPr>
          <p:cNvSpPr txBox="1"/>
          <p:nvPr/>
        </p:nvSpPr>
        <p:spPr>
          <a:xfrm>
            <a:off x="5099538" y="1481740"/>
            <a:ext cx="4695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do wniosku należy załączyć kopię zaświadczenia o rejestracji patentu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7C89AAE-A4CB-4D22-AA44-A1CD2E4EF9C6}"/>
              </a:ext>
            </a:extLst>
          </p:cNvPr>
          <p:cNvSpPr txBox="1"/>
          <p:nvPr/>
        </p:nvSpPr>
        <p:spPr>
          <a:xfrm>
            <a:off x="405911" y="2815784"/>
            <a:ext cx="11047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wdrożenie w sposób udokumentowany wyników badań naukowych do praktyki gospodarczej</a:t>
            </a:r>
          </a:p>
          <a:p>
            <a:endParaRPr lang="pl-PL" dirty="0"/>
          </a:p>
          <a:p>
            <a:r>
              <a:rPr lang="pl-PL" sz="1400" dirty="0"/>
              <a:t>W przypadku wdrożenia wyników badań do praktyki gospodarczej lub pozyskania od podmiotu zlecającego znaczących kwot na realizację badań do wniosku należy załączyć zaświadczenie podpisane przez Dyrektora Centrum Innowacji i Transferu Technologii SGGW.</a:t>
            </a:r>
          </a:p>
        </p:txBody>
      </p:sp>
    </p:spTree>
    <p:extLst>
      <p:ext uri="{BB962C8B-B14F-4D97-AF65-F5344CB8AC3E}">
        <p14:creationId xmlns:p14="http://schemas.microsoft.com/office/powerpoint/2010/main" val="1496322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55" y="82063"/>
            <a:ext cx="11209445" cy="114348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  <a:t>System wsparcia finansowego dla naukowców i zespołów badawczych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381000" y="1689128"/>
            <a:ext cx="10858500" cy="2856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pl-PL" b="1" u="sng" dirty="0"/>
              <a:t>Podstawa prawna:</a:t>
            </a:r>
          </a:p>
          <a:p>
            <a:pPr>
              <a:lnSpc>
                <a:spcPct val="114000"/>
              </a:lnSpc>
            </a:pPr>
            <a:endParaRPr lang="pl-PL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l-PL" dirty="0"/>
              <a:t>Zarządzenie nr 2/2019 Rektora SGGW z dnia 12.02.2019 r. w sprawie Systemu Wsparcia Finansowego dla Naukowców i Zespołów Badawczych w SGGW;</a:t>
            </a:r>
          </a:p>
          <a:p>
            <a:pPr>
              <a:lnSpc>
                <a:spcPct val="114000"/>
              </a:lnSpc>
            </a:pPr>
            <a:endParaRPr lang="pl-PL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l-PL" dirty="0"/>
              <a:t>Zarządzenie nr 36 Rektora SGGW z dnia 14.04.2021 r. zmieniające Zarządzenie nr 2 Rektora SGGW z dnia 12.02.2019 r.</a:t>
            </a:r>
            <a:endParaRPr lang="pl-P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1C9438A-12BE-49D2-B0C2-DB627DAC5C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521524" y="1828800"/>
            <a:ext cx="1616290" cy="226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12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0425"/>
          </a:xfrm>
        </p:spPr>
        <p:txBody>
          <a:bodyPr>
            <a:normAutofit/>
          </a:bodyPr>
          <a:lstStyle/>
          <a:p>
            <a:pPr algn="ctr"/>
            <a:r>
              <a:rPr lang="pl-PL" sz="3600" b="1" u="sng" spc="300" dirty="0">
                <a:solidFill>
                  <a:schemeClr val="accent1">
                    <a:lumMod val="75000"/>
                  </a:schemeClr>
                </a:solidFill>
              </a:rPr>
              <a:t>Ogólne zasady Systemu Wsparcia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323850" y="1225550"/>
            <a:ext cx="10858500" cy="4838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celem Systemu jest umożliwienie realizacji zadań o charakterze naukowo-badawczym naukowcom i zespołom badawczym SGGW, którzy złożyli wniosek projektowy, ale nie otrzymali finansowania z instytucji zewnętrznej;</a:t>
            </a: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środki finansowe mogą być przeznaczane na: </a:t>
            </a:r>
            <a:r>
              <a:rPr lang="pl-PL" sz="2400" b="1" dirty="0"/>
              <a:t>cele badawcze</a:t>
            </a:r>
            <a:r>
              <a:rPr lang="pl-PL" sz="2400" dirty="0"/>
              <a:t>, </a:t>
            </a:r>
            <a:r>
              <a:rPr lang="pl-PL" sz="2400" b="1" dirty="0"/>
              <a:t>wsparcie współpracy międzynarodowej</a:t>
            </a:r>
            <a:r>
              <a:rPr lang="pl-PL" sz="2400" dirty="0"/>
              <a:t> </a:t>
            </a:r>
            <a:r>
              <a:rPr lang="pl-PL" sz="2400" i="1" dirty="0"/>
              <a:t>(w tym  udział w konferencjach międzynarodowych, stażach i kursach, spotkaniach merytorycznych, informacyjnych, </a:t>
            </a:r>
            <a:r>
              <a:rPr lang="pl-PL" sz="2400" i="1" dirty="0" err="1"/>
              <a:t>networkingowych</a:t>
            </a:r>
            <a:r>
              <a:rPr lang="pl-PL" sz="2400" i="1" dirty="0"/>
              <a:t> i brokerskich) </a:t>
            </a:r>
            <a:r>
              <a:rPr lang="pl-PL" sz="2400" dirty="0"/>
              <a:t>oraz sfinansowanie kosztów </a:t>
            </a:r>
            <a:r>
              <a:rPr lang="pl-PL" sz="2400" b="1" dirty="0"/>
              <a:t>publikacji naukowych</a:t>
            </a:r>
            <a:r>
              <a:rPr lang="pl-PL" sz="2400" dirty="0"/>
              <a:t>;</a:t>
            </a: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brak finansowania wynagrodzeń osobowych i bezosobowych (z tytułu umów cyw.);</a:t>
            </a:r>
          </a:p>
          <a:p>
            <a:pPr algn="just">
              <a:lnSpc>
                <a:spcPct val="110000"/>
              </a:lnSpc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5531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42"/>
            <a:ext cx="12192000" cy="860425"/>
          </a:xfrm>
        </p:spPr>
        <p:txBody>
          <a:bodyPr>
            <a:normAutofit/>
          </a:bodyPr>
          <a:lstStyle/>
          <a:p>
            <a:pPr algn="ctr"/>
            <a:r>
              <a:rPr lang="pl-PL" sz="3600" b="1" u="sng" spc="300" dirty="0">
                <a:solidFill>
                  <a:schemeClr val="accent1">
                    <a:lumMod val="75000"/>
                  </a:schemeClr>
                </a:solidFill>
              </a:rPr>
              <a:t>Ogólne zasady Systemu Wsparcia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323850" y="1225550"/>
            <a:ext cx="108585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2400" b="1" u="sng" dirty="0"/>
              <a:t>wnioski składane są do 15 maja każdego roku;</a:t>
            </a: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powołana Rektorska Komisja ds. Systemu Wsparcia Finansowego dla Naukowców i Zespołów Badawczych analizuje przedłożone wniosku przygotowując listę rankingową;</a:t>
            </a: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JM Rektor decyduje o przyznaniu środków finansowych;</a:t>
            </a: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2400" dirty="0"/>
              <a:t>Kwota przyznana= liczba punktów * przyznana wartość PLN 1 pkt.</a:t>
            </a:r>
          </a:p>
          <a:p>
            <a:pPr algn="just">
              <a:lnSpc>
                <a:spcPct val="110000"/>
              </a:lnSpc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4662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0961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b="1" u="sng" spc="300" dirty="0">
                <a:solidFill>
                  <a:schemeClr val="accent1">
                    <a:lumMod val="75000"/>
                  </a:schemeClr>
                </a:solidFill>
              </a:rPr>
              <a:t>Warunki przyznawania Systemu Wsparcia dotyczące wniosku projektowego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9AEE67D-4582-4DD8-BBFC-00E8E84731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5133777"/>
              </p:ext>
            </p:extLst>
          </p:nvPr>
        </p:nvGraphicFramePr>
        <p:xfrm>
          <a:off x="1594846" y="1225550"/>
          <a:ext cx="7810500" cy="4579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28508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1" y="0"/>
            <a:ext cx="12144499" cy="1014535"/>
          </a:xfrm>
        </p:spPr>
        <p:txBody>
          <a:bodyPr>
            <a:normAutofit/>
          </a:bodyPr>
          <a:lstStyle/>
          <a:p>
            <a:pPr algn="ctr"/>
            <a:r>
              <a:rPr lang="pl-PL" sz="3200" b="1" u="sng" spc="300" dirty="0">
                <a:solidFill>
                  <a:schemeClr val="accent1">
                    <a:lumMod val="75000"/>
                  </a:schemeClr>
                </a:solidFill>
              </a:rPr>
              <a:t>Co jest oceniane i punktowane w rankingu?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8636DCD-17BC-4310-B8EA-960BC5DC0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4389920"/>
              </p:ext>
            </p:extLst>
          </p:nvPr>
        </p:nvGraphicFramePr>
        <p:xfrm>
          <a:off x="1752600" y="1097654"/>
          <a:ext cx="7738447" cy="5039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88117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40"/>
            <a:ext cx="12191999" cy="1000464"/>
          </a:xfrm>
        </p:spPr>
        <p:txBody>
          <a:bodyPr>
            <a:normAutofit/>
          </a:bodyPr>
          <a:lstStyle/>
          <a:p>
            <a:pPr algn="ctr"/>
            <a:r>
              <a:rPr lang="pl-PL" sz="4000" b="1" u="sng" spc="300" dirty="0">
                <a:solidFill>
                  <a:srgbClr val="00B050"/>
                </a:solidFill>
              </a:rPr>
              <a:t>Obniżenie pensum dydaktycznego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323850" y="1225550"/>
            <a:ext cx="100217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u="sng" dirty="0"/>
              <a:t>Podstawa prawna</a:t>
            </a:r>
          </a:p>
          <a:p>
            <a:endParaRPr lang="pl-PL" dirty="0"/>
          </a:p>
          <a:p>
            <a:pPr algn="just"/>
            <a:r>
              <a:rPr lang="pl-PL" dirty="0"/>
              <a:t>Zarządzenie Nr 105 Rektora Szkoły Głównej Gospodarstwa Wiejskiego w Warszawie z dnia 10 października 2024 r. w sprawie pensum dydaktycznego oraz zasad jego rozliczania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Rektor może obniżyć pracownikowi będącemu nauczycielem akademickim, biorącemu udział jako kierownik lub wykonawca w realizacji projektu finansowanego ze środków pochodzących ze źródeł innych niż subwencja, wymiar pensum dydaktycznego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Wniosek o obniżenie wymiaru pensum dydaktycznego pracownik przedkłada do decyzji Rektora najpóźniej do 30 czerwca roku poprzedzającego rok akademicki, na który obniżenie ma zostać przyznane.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Wnioski składa się do odpowiedniego Biura projektowego.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0F8C5D0-6D18-4342-A4CD-4DBBA45017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210470" y="1225550"/>
            <a:ext cx="1827665" cy="255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67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0425"/>
          </a:xfrm>
        </p:spPr>
        <p:txBody>
          <a:bodyPr>
            <a:normAutofit/>
          </a:bodyPr>
          <a:lstStyle/>
          <a:p>
            <a:pPr algn="ctr"/>
            <a:r>
              <a:rPr lang="pl-PL" b="1" u="sng" spc="300" dirty="0">
                <a:solidFill>
                  <a:schemeClr val="accent1">
                    <a:lumMod val="75000"/>
                  </a:schemeClr>
                </a:solidFill>
              </a:rPr>
              <a:t>Finansowanie działalności naukowej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259374" y="2098920"/>
            <a:ext cx="85681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Własny Fundusz Rozwoju Nauki </a:t>
            </a:r>
            <a:r>
              <a:rPr lang="pl-PL" dirty="0"/>
              <a:t>– zarządzenie nr 150 Rektora Szkoły Głównej Gospodarstwa Wiejskiego w Warszawie z dnia 31 grudnia 2020 roku w sprawie wprowadzenia regulaminu zwiększania i wykorzystywania własnego funduszu rozwoju nauki w Szkole Głównej Gospodarstwa Wiejskiego w Warszawie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0D03443-5DD3-408A-88CE-EDDC5016B2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688792" y="1312985"/>
            <a:ext cx="1827665" cy="255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0425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u="sng" spc="300" dirty="0">
                <a:solidFill>
                  <a:schemeClr val="accent1">
                    <a:lumMod val="75000"/>
                  </a:schemeClr>
                </a:solidFill>
              </a:rPr>
              <a:t>Jakie działania mogą być finansowane z WFRN?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347C7D1-CE7C-42EB-9E5A-B806D50922FE}"/>
              </a:ext>
            </a:extLst>
          </p:cNvPr>
          <p:cNvSpPr txBox="1"/>
          <p:nvPr/>
        </p:nvSpPr>
        <p:spPr>
          <a:xfrm>
            <a:off x="0" y="3115437"/>
            <a:ext cx="12192000" cy="1849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u="sng" dirty="0"/>
              <a:t>Zgodnie z § 2 ust. 1 Zarządzenia 150/2020</a:t>
            </a:r>
          </a:p>
          <a:p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b="1" spc="300" dirty="0"/>
              <a:t>ZADANIA DOTYCZĄCE PROWADZENIA BADAŃ NAUKOWYCH ORAZ PRAC ROZWOJOWYCH I KOMERCJALIZACJI ICH WYNIKÓW W DYSCYPLINACH PODLEGAJĄCYCH EWALUACJI DZIAŁALNOŚCI NAUKOWEJ W UCZELNI</a:t>
            </a:r>
          </a:p>
        </p:txBody>
      </p:sp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82D2541E-62A8-492F-8AC8-33EAC739CBB2}"/>
              </a:ext>
            </a:extLst>
          </p:cNvPr>
          <p:cNvSpPr/>
          <p:nvPr/>
        </p:nvSpPr>
        <p:spPr>
          <a:xfrm>
            <a:off x="4783015" y="1436077"/>
            <a:ext cx="1113693" cy="12003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7317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BBD6B5-27D3-492A-8D00-016E59F966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2506618"/>
              </p:ext>
            </p:extLst>
          </p:nvPr>
        </p:nvGraphicFramePr>
        <p:xfrm>
          <a:off x="1008185" y="169986"/>
          <a:ext cx="10387766" cy="5539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93257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36582" cy="860425"/>
          </a:xfrm>
        </p:spPr>
        <p:txBody>
          <a:bodyPr>
            <a:normAutofit/>
          </a:bodyPr>
          <a:lstStyle/>
          <a:p>
            <a:pPr algn="ctr"/>
            <a:r>
              <a:rPr lang="pl-PL" sz="4000" b="1" u="sng" spc="300" dirty="0">
                <a:solidFill>
                  <a:schemeClr val="accent1">
                    <a:lumMod val="75000"/>
                  </a:schemeClr>
                </a:solidFill>
              </a:rPr>
              <a:t>Jak wnioskować?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1BB31A-59AF-4AFD-B013-CE0A297B4F5F}"/>
              </a:ext>
            </a:extLst>
          </p:cNvPr>
          <p:cNvSpPr txBox="1"/>
          <p:nvPr/>
        </p:nvSpPr>
        <p:spPr>
          <a:xfrm>
            <a:off x="-1" y="1148360"/>
            <a:ext cx="121365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Wniosek powinien być przygotowany przez osobę zainteresowaną i  zawierać następujące informacje tj.: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l-PL" dirty="0"/>
              <a:t>dane wnioskodawcy;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l-PL" dirty="0"/>
              <a:t>wnioskowana kwota i przeznaczenie;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l-PL" dirty="0"/>
              <a:t>uzasadnienie;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l-PL" u="sng" dirty="0"/>
              <a:t>wyszczególnienie efektów np. sfinansowane badania pozwolą na złożenie wniosku projektowego;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l-PL" dirty="0"/>
              <a:t>zgoda Dyrektora Instytutu</a:t>
            </a:r>
          </a:p>
          <a:p>
            <a:pPr lvl="1"/>
            <a:endParaRPr lang="pl-PL" dirty="0"/>
          </a:p>
          <a:p>
            <a:pPr marL="0" lvl="1"/>
            <a:r>
              <a:rPr lang="pl-PL" sz="1600" dirty="0"/>
              <a:t>Do wniosku można dołączyć inne załączniki np. wyceny w przypadku zakupu sprzętu, program konferencji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Dyrektor przekazuje wniosek do decyzji JM Rektora.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2819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49" y="5629597"/>
            <a:ext cx="798797" cy="79991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5" y="5639931"/>
            <a:ext cx="1249804" cy="79991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9FD6F-0E6A-4382-989D-9BAF17A6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36582" cy="5498123"/>
          </a:xfrm>
        </p:spPr>
        <p:txBody>
          <a:bodyPr>
            <a:normAutofit/>
          </a:bodyPr>
          <a:lstStyle/>
          <a:p>
            <a:pPr algn="ctr"/>
            <a:r>
              <a:rPr lang="pl-PL" sz="4000" b="1" spc="300" dirty="0"/>
              <a:t>DZIĘKUJĘ ZA UWAGĘ </a:t>
            </a:r>
            <a:r>
              <a:rPr lang="pl-PL" sz="4000" b="1" spc="300" dirty="0">
                <a:sym typeface="Wingdings" panose="05000000000000000000" pitchFamily="2" charset="2"/>
              </a:rPr>
              <a:t></a:t>
            </a:r>
            <a:endParaRPr lang="pl-PL" sz="4000" b="1" spc="3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B0E4B4-F777-45A2-9EFC-94AF5D12E67C}"/>
              </a:ext>
            </a:extLst>
          </p:cNvPr>
          <p:cNvSpPr txBox="1"/>
          <p:nvPr/>
        </p:nvSpPr>
        <p:spPr>
          <a:xfrm>
            <a:off x="2349500" y="203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67151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561C96-7C0A-40F4-A0C6-E7DC996686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4C8192C-FCC8-40F5-863A-E61518EE7D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070527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D0FBD63DFEC34B9F25279A7EDD0C70" ma:contentTypeVersion="17" ma:contentTypeDescription="Utwórz nowy dokument." ma:contentTypeScope="" ma:versionID="65b56dd5f3182b0f2508d98e39df664f">
  <xsd:schema xmlns:xsd="http://www.w3.org/2001/XMLSchema" xmlns:xs="http://www.w3.org/2001/XMLSchema" xmlns:p="http://schemas.microsoft.com/office/2006/metadata/properties" xmlns:ns3="1ec5cc62-5107-49bb-ac35-ee9f262548af" xmlns:ns4="c41f9e14-747a-4701-9185-ab88c25f6c27" targetNamespace="http://schemas.microsoft.com/office/2006/metadata/properties" ma:root="true" ma:fieldsID="893a3e1383c88464764fc886b74de892" ns3:_="" ns4:_="">
    <xsd:import namespace="1ec5cc62-5107-49bb-ac35-ee9f262548af"/>
    <xsd:import namespace="c41f9e14-747a-4701-9185-ab88c25f6c2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c5cc62-5107-49bb-ac35-ee9f262548a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1f9e14-747a-4701-9185-ab88c25f6c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41f9e14-747a-4701-9185-ab88c25f6c27" xsi:nil="true"/>
  </documentManagement>
</p:properties>
</file>

<file path=customXml/itemProps1.xml><?xml version="1.0" encoding="utf-8"?>
<ds:datastoreItem xmlns:ds="http://schemas.openxmlformats.org/officeDocument/2006/customXml" ds:itemID="{8EC7115E-30B8-4701-9361-7C86287E81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75970-CD73-48F6-9D85-EA10DD2D45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c5cc62-5107-49bb-ac35-ee9f262548af"/>
    <ds:schemaRef ds:uri="c41f9e14-747a-4701-9185-ab88c25f6c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AD3A1A-D786-4DF4-A67D-DC28C6F69D61}">
  <ds:schemaRefs>
    <ds:schemaRef ds:uri="http://schemas.microsoft.com/office/2006/documentManagement/types"/>
    <ds:schemaRef ds:uri="c41f9e14-747a-4701-9185-ab88c25f6c27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1ec5cc62-5107-49bb-ac35-ee9f262548a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1611</Words>
  <Application>Microsoft Office PowerPoint</Application>
  <PresentationFormat>Panoramiczny</PresentationFormat>
  <Paragraphs>199</Paragraphs>
  <Slides>26</Slides>
  <Notes>25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SGGW Sans</vt:lpstr>
      <vt:lpstr>SGGW Sans UltraLight</vt:lpstr>
      <vt:lpstr>Wingdings</vt:lpstr>
      <vt:lpstr>Motyw pakietu Office</vt:lpstr>
      <vt:lpstr>Prezentacja programu PowerPoint</vt:lpstr>
      <vt:lpstr>Systemy motywacyjne w SGGW</vt:lpstr>
      <vt:lpstr>Dodatek motywacyjny – podstawa prawna</vt:lpstr>
      <vt:lpstr>Prezentacja programu PowerPoint</vt:lpstr>
      <vt:lpstr>Prezentacja programu PowerPoint</vt:lpstr>
      <vt:lpstr>Warunki przyznawania dodatku motywacyjnego</vt:lpstr>
      <vt:lpstr>Dodatek motywacyjny „ex lege”</vt:lpstr>
      <vt:lpstr>Projekty, które nie będą zaliczone</vt:lpstr>
      <vt:lpstr>Warunki obligatoryjne  kierowanie projektem/zadaniem/KZL</vt:lpstr>
      <vt:lpstr>Zasada wykazywania projektów/zadań/KZL</vt:lpstr>
      <vt:lpstr>WYJĄTKI</vt:lpstr>
      <vt:lpstr>Warunek obligatoryjny  publikacje</vt:lpstr>
      <vt:lpstr>Kwestie dotyczące publikacji</vt:lpstr>
      <vt:lpstr>Warunki fakultatywne</vt:lpstr>
      <vt:lpstr>System wsparcia finansowego dla naukowców i zespołów badawczych</vt:lpstr>
      <vt:lpstr>Ogólne zasady Systemu Wsparcia</vt:lpstr>
      <vt:lpstr>Ogólne zasady Systemu Wsparcia</vt:lpstr>
      <vt:lpstr>Warunki przyznawania Systemu Wsparcia dotyczące wniosku projektowego</vt:lpstr>
      <vt:lpstr>Co jest oceniane i punktowane w rankingu?</vt:lpstr>
      <vt:lpstr>Obniżenie pensum dydaktycznego</vt:lpstr>
      <vt:lpstr>Finansowanie działalności naukowej</vt:lpstr>
      <vt:lpstr>Jakie działania mogą być finansowane z WFRN?</vt:lpstr>
      <vt:lpstr>Prezentacja programu PowerPoint</vt:lpstr>
      <vt:lpstr>Jak wnioskować?</vt:lpstr>
      <vt:lpstr>DZIĘKUJĘ ZA UWAGĘ 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Mateusz Siemaszko</dc:creator>
  <cp:lastModifiedBy>Mateusz Siemaszko</cp:lastModifiedBy>
  <cp:revision>42</cp:revision>
  <dcterms:created xsi:type="dcterms:W3CDTF">2025-02-13T10:53:18Z</dcterms:created>
  <dcterms:modified xsi:type="dcterms:W3CDTF">2025-02-14T11:54:44Z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0x010100E2D0FBD63DFEC34B9F25279A7EDD0C70</vt:lpwstr>
  </property>
</Properties>
</file>