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7" r:id="rId6"/>
    <p:sldId id="263" r:id="rId7"/>
    <p:sldId id="264" r:id="rId8"/>
    <p:sldId id="266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8F23C-07D8-49F1-974C-8B5B6D82E0F0}" v="225" dt="2023-11-27T13:11:11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otr Gawroński" userId="1f6e571d-3ad9-4fc3-a05e-978b92b1480e" providerId="ADAL" clId="{38D8F23C-07D8-49F1-974C-8B5B6D82E0F0}"/>
    <pc:docChg chg="undo custSel addSld delSld modSld sldOrd">
      <pc:chgData name="Piotr Gawroński" userId="1f6e571d-3ad9-4fc3-a05e-978b92b1480e" providerId="ADAL" clId="{38D8F23C-07D8-49F1-974C-8B5B6D82E0F0}" dt="2023-12-06T11:14:47.796" v="2323"/>
      <pc:docMkLst>
        <pc:docMk/>
      </pc:docMkLst>
      <pc:sldChg chg="modSp new del mod">
        <pc:chgData name="Piotr Gawroński" userId="1f6e571d-3ad9-4fc3-a05e-978b92b1480e" providerId="ADAL" clId="{38D8F23C-07D8-49F1-974C-8B5B6D82E0F0}" dt="2023-11-27T11:29:39.467" v="990" actId="47"/>
        <pc:sldMkLst>
          <pc:docMk/>
          <pc:sldMk cId="3453483827" sldId="257"/>
        </pc:sldMkLst>
        <pc:spChg chg="mod">
          <ac:chgData name="Piotr Gawroński" userId="1f6e571d-3ad9-4fc3-a05e-978b92b1480e" providerId="ADAL" clId="{38D8F23C-07D8-49F1-974C-8B5B6D82E0F0}" dt="2023-11-27T10:50:11.166" v="669" actId="20577"/>
          <ac:spMkLst>
            <pc:docMk/>
            <pc:sldMk cId="3453483827" sldId="257"/>
            <ac:spMk id="2" creationId="{165574FB-F4ED-DAED-9330-47E5911105BB}"/>
          </ac:spMkLst>
        </pc:spChg>
        <pc:spChg chg="mod">
          <ac:chgData name="Piotr Gawroński" userId="1f6e571d-3ad9-4fc3-a05e-978b92b1480e" providerId="ADAL" clId="{38D8F23C-07D8-49F1-974C-8B5B6D82E0F0}" dt="2023-11-27T10:50:25.093" v="700" actId="20577"/>
          <ac:spMkLst>
            <pc:docMk/>
            <pc:sldMk cId="3453483827" sldId="257"/>
            <ac:spMk id="3" creationId="{8220F3E9-BA13-FE09-DA07-D825971D9323}"/>
          </ac:spMkLst>
        </pc:spChg>
      </pc:sldChg>
      <pc:sldChg chg="modSp new mod">
        <pc:chgData name="Piotr Gawroński" userId="1f6e571d-3ad9-4fc3-a05e-978b92b1480e" providerId="ADAL" clId="{38D8F23C-07D8-49F1-974C-8B5B6D82E0F0}" dt="2023-11-27T13:55:30.655" v="2321" actId="27636"/>
        <pc:sldMkLst>
          <pc:docMk/>
          <pc:sldMk cId="20962185" sldId="258"/>
        </pc:sldMkLst>
        <pc:spChg chg="mod">
          <ac:chgData name="Piotr Gawroński" userId="1f6e571d-3ad9-4fc3-a05e-978b92b1480e" providerId="ADAL" clId="{38D8F23C-07D8-49F1-974C-8B5B6D82E0F0}" dt="2023-11-27T09:12:10.860" v="44" actId="20577"/>
          <ac:spMkLst>
            <pc:docMk/>
            <pc:sldMk cId="20962185" sldId="258"/>
            <ac:spMk id="2" creationId="{DF77A583-9FD0-4A8B-0E34-10643FDE4F0D}"/>
          </ac:spMkLst>
        </pc:spChg>
        <pc:spChg chg="mod">
          <ac:chgData name="Piotr Gawroński" userId="1f6e571d-3ad9-4fc3-a05e-978b92b1480e" providerId="ADAL" clId="{38D8F23C-07D8-49F1-974C-8B5B6D82E0F0}" dt="2023-11-27T13:55:30.655" v="2321" actId="27636"/>
          <ac:spMkLst>
            <pc:docMk/>
            <pc:sldMk cId="20962185" sldId="258"/>
            <ac:spMk id="3" creationId="{C6E4B7CA-FA6B-CDC4-E614-049B4D2F4192}"/>
          </ac:spMkLst>
        </pc:spChg>
      </pc:sldChg>
      <pc:sldChg chg="addSp modSp new mod">
        <pc:chgData name="Piotr Gawroński" userId="1f6e571d-3ad9-4fc3-a05e-978b92b1480e" providerId="ADAL" clId="{38D8F23C-07D8-49F1-974C-8B5B6D82E0F0}" dt="2023-11-27T09:25:24.872" v="563" actId="113"/>
        <pc:sldMkLst>
          <pc:docMk/>
          <pc:sldMk cId="671807977" sldId="259"/>
        </pc:sldMkLst>
        <pc:spChg chg="mod">
          <ac:chgData name="Piotr Gawroński" userId="1f6e571d-3ad9-4fc3-a05e-978b92b1480e" providerId="ADAL" clId="{38D8F23C-07D8-49F1-974C-8B5B6D82E0F0}" dt="2023-11-27T09:12:23.423" v="63" actId="20577"/>
          <ac:spMkLst>
            <pc:docMk/>
            <pc:sldMk cId="671807977" sldId="259"/>
            <ac:spMk id="2" creationId="{3753092A-904B-7946-F522-E3F8A7040DD1}"/>
          </ac:spMkLst>
        </pc:spChg>
        <pc:spChg chg="mod">
          <ac:chgData name="Piotr Gawroński" userId="1f6e571d-3ad9-4fc3-a05e-978b92b1480e" providerId="ADAL" clId="{38D8F23C-07D8-49F1-974C-8B5B6D82E0F0}" dt="2023-11-27T09:24:46.265" v="559" actId="20577"/>
          <ac:spMkLst>
            <pc:docMk/>
            <pc:sldMk cId="671807977" sldId="259"/>
            <ac:spMk id="3" creationId="{6ADAF7EB-7DCA-5831-EDCF-FDD928DB53F0}"/>
          </ac:spMkLst>
        </pc:spChg>
        <pc:spChg chg="add mod">
          <ac:chgData name="Piotr Gawroński" userId="1f6e571d-3ad9-4fc3-a05e-978b92b1480e" providerId="ADAL" clId="{38D8F23C-07D8-49F1-974C-8B5B6D82E0F0}" dt="2023-11-27T09:25:24.872" v="563" actId="113"/>
          <ac:spMkLst>
            <pc:docMk/>
            <pc:sldMk cId="671807977" sldId="259"/>
            <ac:spMk id="4" creationId="{9120AFEF-8FD6-BD6E-A19F-9684FCAE892F}"/>
          </ac:spMkLst>
        </pc:spChg>
      </pc:sldChg>
      <pc:sldChg chg="addSp delSp modSp new mod modAnim">
        <pc:chgData name="Piotr Gawroński" userId="1f6e571d-3ad9-4fc3-a05e-978b92b1480e" providerId="ADAL" clId="{38D8F23C-07D8-49F1-974C-8B5B6D82E0F0}" dt="2023-11-27T09:53:49.148" v="653"/>
        <pc:sldMkLst>
          <pc:docMk/>
          <pc:sldMk cId="3469633058" sldId="260"/>
        </pc:sldMkLst>
        <pc:spChg chg="mod">
          <ac:chgData name="Piotr Gawroński" userId="1f6e571d-3ad9-4fc3-a05e-978b92b1480e" providerId="ADAL" clId="{38D8F23C-07D8-49F1-974C-8B5B6D82E0F0}" dt="2023-11-27T09:28:43.979" v="591" actId="20577"/>
          <ac:spMkLst>
            <pc:docMk/>
            <pc:sldMk cId="3469633058" sldId="260"/>
            <ac:spMk id="2" creationId="{BBC55893-E5CF-F350-C95A-E4F824D46B52}"/>
          </ac:spMkLst>
        </pc:spChg>
        <pc:spChg chg="del">
          <ac:chgData name="Piotr Gawroński" userId="1f6e571d-3ad9-4fc3-a05e-978b92b1480e" providerId="ADAL" clId="{38D8F23C-07D8-49F1-974C-8B5B6D82E0F0}" dt="2023-11-27T09:37:37.665" v="592"/>
          <ac:spMkLst>
            <pc:docMk/>
            <pc:sldMk cId="3469633058" sldId="260"/>
            <ac:spMk id="3" creationId="{135C530B-6889-B29A-3496-9A335E6698EC}"/>
          </ac:spMkLst>
        </pc:spChg>
        <pc:picChg chg="add mod">
          <ac:chgData name="Piotr Gawroński" userId="1f6e571d-3ad9-4fc3-a05e-978b92b1480e" providerId="ADAL" clId="{38D8F23C-07D8-49F1-974C-8B5B6D82E0F0}" dt="2023-11-27T09:53:42.955" v="652" actId="1076"/>
          <ac:picMkLst>
            <pc:docMk/>
            <pc:sldMk cId="3469633058" sldId="260"/>
            <ac:picMk id="5" creationId="{14A106BE-96E7-0336-36A8-D2EA6CC74DFF}"/>
          </ac:picMkLst>
        </pc:picChg>
        <pc:picChg chg="add del mod modCrop">
          <ac:chgData name="Piotr Gawroński" userId="1f6e571d-3ad9-4fc3-a05e-978b92b1480e" providerId="ADAL" clId="{38D8F23C-07D8-49F1-974C-8B5B6D82E0F0}" dt="2023-11-27T09:40:49.101" v="610" actId="478"/>
          <ac:picMkLst>
            <pc:docMk/>
            <pc:sldMk cId="3469633058" sldId="260"/>
            <ac:picMk id="7" creationId="{605D6EA4-CD20-1B03-644C-CC6236992AF5}"/>
          </ac:picMkLst>
        </pc:picChg>
        <pc:picChg chg="add del mod">
          <ac:chgData name="Piotr Gawroński" userId="1f6e571d-3ad9-4fc3-a05e-978b92b1480e" providerId="ADAL" clId="{38D8F23C-07D8-49F1-974C-8B5B6D82E0F0}" dt="2023-11-27T09:40:50.711" v="611" actId="478"/>
          <ac:picMkLst>
            <pc:docMk/>
            <pc:sldMk cId="3469633058" sldId="260"/>
            <ac:picMk id="9" creationId="{3F1AF967-C9B9-759A-5C89-FB238F77A66A}"/>
          </ac:picMkLst>
        </pc:picChg>
        <pc:picChg chg="add mod">
          <ac:chgData name="Piotr Gawroński" userId="1f6e571d-3ad9-4fc3-a05e-978b92b1480e" providerId="ADAL" clId="{38D8F23C-07D8-49F1-974C-8B5B6D82E0F0}" dt="2023-11-27T09:52:36.433" v="644" actId="1076"/>
          <ac:picMkLst>
            <pc:docMk/>
            <pc:sldMk cId="3469633058" sldId="260"/>
            <ac:picMk id="11" creationId="{CBAAC16E-E9F0-44A8-EBC7-C4D5B033D155}"/>
          </ac:picMkLst>
        </pc:picChg>
        <pc:cxnChg chg="add mod">
          <ac:chgData name="Piotr Gawroński" userId="1f6e571d-3ad9-4fc3-a05e-978b92b1480e" providerId="ADAL" clId="{38D8F23C-07D8-49F1-974C-8B5B6D82E0F0}" dt="2023-11-27T09:53:42.955" v="652" actId="1076"/>
          <ac:cxnSpMkLst>
            <pc:docMk/>
            <pc:sldMk cId="3469633058" sldId="260"/>
            <ac:cxnSpMk id="13" creationId="{734B3828-4622-357D-424E-0860F97778D2}"/>
          </ac:cxnSpMkLst>
        </pc:cxnChg>
        <pc:cxnChg chg="add mod">
          <ac:chgData name="Piotr Gawroński" userId="1f6e571d-3ad9-4fc3-a05e-978b92b1480e" providerId="ADAL" clId="{38D8F23C-07D8-49F1-974C-8B5B6D82E0F0}" dt="2023-11-27T09:53:42.955" v="652" actId="1076"/>
          <ac:cxnSpMkLst>
            <pc:docMk/>
            <pc:sldMk cId="3469633058" sldId="260"/>
            <ac:cxnSpMk id="14" creationId="{D0DDDAC8-0838-3ED4-8178-8251D1034FE1}"/>
          </ac:cxnSpMkLst>
        </pc:cxnChg>
      </pc:sldChg>
      <pc:sldChg chg="addSp delSp modSp new add del mod modAnim">
        <pc:chgData name="Piotr Gawroński" userId="1f6e571d-3ad9-4fc3-a05e-978b92b1480e" providerId="ADAL" clId="{38D8F23C-07D8-49F1-974C-8B5B6D82E0F0}" dt="2023-11-27T13:09:41.220" v="2057"/>
        <pc:sldMkLst>
          <pc:docMk/>
          <pc:sldMk cId="3796347288" sldId="261"/>
        </pc:sldMkLst>
        <pc:spChg chg="mod">
          <ac:chgData name="Piotr Gawroński" userId="1f6e571d-3ad9-4fc3-a05e-978b92b1480e" providerId="ADAL" clId="{38D8F23C-07D8-49F1-974C-8B5B6D82E0F0}" dt="2023-11-27T09:41:37.182" v="635" actId="20577"/>
          <ac:spMkLst>
            <pc:docMk/>
            <pc:sldMk cId="3796347288" sldId="261"/>
            <ac:spMk id="2" creationId="{CEC6D799-9A66-D1AD-F8AE-2CFE6B939FB0}"/>
          </ac:spMkLst>
        </pc:spChg>
        <pc:spChg chg="del mod">
          <ac:chgData name="Piotr Gawroński" userId="1f6e571d-3ad9-4fc3-a05e-978b92b1480e" providerId="ADAL" clId="{38D8F23C-07D8-49F1-974C-8B5B6D82E0F0}" dt="2023-11-27T10:59:39.674" v="708"/>
          <ac:spMkLst>
            <pc:docMk/>
            <pc:sldMk cId="3796347288" sldId="261"/>
            <ac:spMk id="3" creationId="{442AC2A4-D9A1-8AF8-4152-0391FA1A3756}"/>
          </ac:spMkLst>
        </pc:spChg>
        <pc:spChg chg="add mod">
          <ac:chgData name="Piotr Gawroński" userId="1f6e571d-3ad9-4fc3-a05e-978b92b1480e" providerId="ADAL" clId="{38D8F23C-07D8-49F1-974C-8B5B6D82E0F0}" dt="2023-11-27T13:09:30.135" v="2055" actId="1076"/>
          <ac:spMkLst>
            <pc:docMk/>
            <pc:sldMk cId="3796347288" sldId="261"/>
            <ac:spMk id="9" creationId="{3D7FA00F-FCCA-5072-14C0-00F419EA7B7F}"/>
          </ac:spMkLst>
        </pc:spChg>
        <pc:spChg chg="add mod">
          <ac:chgData name="Piotr Gawroński" userId="1f6e571d-3ad9-4fc3-a05e-978b92b1480e" providerId="ADAL" clId="{38D8F23C-07D8-49F1-974C-8B5B6D82E0F0}" dt="2023-11-27T13:09:37.070" v="2056" actId="1076"/>
          <ac:spMkLst>
            <pc:docMk/>
            <pc:sldMk cId="3796347288" sldId="261"/>
            <ac:spMk id="10" creationId="{AE473772-CF0E-B4B4-C1F2-6E38F26C1851}"/>
          </ac:spMkLst>
        </pc:spChg>
        <pc:spChg chg="add mod">
          <ac:chgData name="Piotr Gawroński" userId="1f6e571d-3ad9-4fc3-a05e-978b92b1480e" providerId="ADAL" clId="{38D8F23C-07D8-49F1-974C-8B5B6D82E0F0}" dt="2023-11-27T13:09:22.835" v="2053" actId="1076"/>
          <ac:spMkLst>
            <pc:docMk/>
            <pc:sldMk cId="3796347288" sldId="261"/>
            <ac:spMk id="11" creationId="{2B8DBCEE-36D2-8248-CAA5-9F1E32F5A54A}"/>
          </ac:spMkLst>
        </pc:spChg>
        <pc:graphicFrameChg chg="add del mod">
          <ac:chgData name="Piotr Gawroński" userId="1f6e571d-3ad9-4fc3-a05e-978b92b1480e" providerId="ADAL" clId="{38D8F23C-07D8-49F1-974C-8B5B6D82E0F0}" dt="2023-11-27T10:58:12.657" v="707" actId="478"/>
          <ac:graphicFrameMkLst>
            <pc:docMk/>
            <pc:sldMk cId="3796347288" sldId="261"/>
            <ac:graphicFrameMk id="6" creationId="{8CB30CEF-F85D-D5B5-4435-B34068EEA8E0}"/>
          </ac:graphicFrameMkLst>
        </pc:graphicFrameChg>
        <pc:picChg chg="add mod">
          <ac:chgData name="Piotr Gawroński" userId="1f6e571d-3ad9-4fc3-a05e-978b92b1480e" providerId="ADAL" clId="{38D8F23C-07D8-49F1-974C-8B5B6D82E0F0}" dt="2023-11-27T11:00:02.686" v="720" actId="14100"/>
          <ac:picMkLst>
            <pc:docMk/>
            <pc:sldMk cId="3796347288" sldId="261"/>
            <ac:picMk id="5" creationId="{C56BA0E7-C387-CF33-CA15-825CAD71835F}"/>
          </ac:picMkLst>
        </pc:picChg>
        <pc:picChg chg="add mod">
          <ac:chgData name="Piotr Gawroński" userId="1f6e571d-3ad9-4fc3-a05e-978b92b1480e" providerId="ADAL" clId="{38D8F23C-07D8-49F1-974C-8B5B6D82E0F0}" dt="2023-11-27T11:28:29.569" v="971" actId="1076"/>
          <ac:picMkLst>
            <pc:docMk/>
            <pc:sldMk cId="3796347288" sldId="261"/>
            <ac:picMk id="8" creationId="{913DB385-818C-9957-9057-D39186895C86}"/>
          </ac:picMkLst>
        </pc:picChg>
      </pc:sldChg>
      <pc:sldChg chg="addSp delSp modSp new mod ord modAnim">
        <pc:chgData name="Piotr Gawroński" userId="1f6e571d-3ad9-4fc3-a05e-978b92b1480e" providerId="ADAL" clId="{38D8F23C-07D8-49F1-974C-8B5B6D82E0F0}" dt="2023-12-06T11:14:47.796" v="2323"/>
        <pc:sldMkLst>
          <pc:docMk/>
          <pc:sldMk cId="3923098491" sldId="262"/>
        </pc:sldMkLst>
        <pc:spChg chg="mod">
          <ac:chgData name="Piotr Gawroński" userId="1f6e571d-3ad9-4fc3-a05e-978b92b1480e" providerId="ADAL" clId="{38D8F23C-07D8-49F1-974C-8B5B6D82E0F0}" dt="2023-11-27T11:43:21.562" v="1014" actId="20577"/>
          <ac:spMkLst>
            <pc:docMk/>
            <pc:sldMk cId="3923098491" sldId="262"/>
            <ac:spMk id="2" creationId="{59EC816D-9DA7-85DA-4108-84B36D7D226D}"/>
          </ac:spMkLst>
        </pc:spChg>
        <pc:spChg chg="del mod">
          <ac:chgData name="Piotr Gawroński" userId="1f6e571d-3ad9-4fc3-a05e-978b92b1480e" providerId="ADAL" clId="{38D8F23C-07D8-49F1-974C-8B5B6D82E0F0}" dt="2023-11-27T11:59:29.913" v="1025"/>
          <ac:spMkLst>
            <pc:docMk/>
            <pc:sldMk cId="3923098491" sldId="262"/>
            <ac:spMk id="3" creationId="{2A33E56F-33BE-F81F-5AAE-DAD5750D8895}"/>
          </ac:spMkLst>
        </pc:spChg>
        <pc:spChg chg="add mod">
          <ac:chgData name="Piotr Gawroński" userId="1f6e571d-3ad9-4fc3-a05e-978b92b1480e" providerId="ADAL" clId="{38D8F23C-07D8-49F1-974C-8B5B6D82E0F0}" dt="2023-11-27T13:10:27.896" v="2062" actId="14100"/>
          <ac:spMkLst>
            <pc:docMk/>
            <pc:sldMk cId="3923098491" sldId="262"/>
            <ac:spMk id="8" creationId="{5F86B513-0E42-ED0E-2098-F7FAAFE8C430}"/>
          </ac:spMkLst>
        </pc:spChg>
        <pc:spChg chg="add del mod">
          <ac:chgData name="Piotr Gawroński" userId="1f6e571d-3ad9-4fc3-a05e-978b92b1480e" providerId="ADAL" clId="{38D8F23C-07D8-49F1-974C-8B5B6D82E0F0}" dt="2023-11-27T11:59:57.633" v="1035"/>
          <ac:spMkLst>
            <pc:docMk/>
            <pc:sldMk cId="3923098491" sldId="262"/>
            <ac:spMk id="9" creationId="{35209EF4-0347-C3F8-7F13-66D5E72A75F2}"/>
          </ac:spMkLst>
        </pc:spChg>
        <pc:spChg chg="add mod">
          <ac:chgData name="Piotr Gawroński" userId="1f6e571d-3ad9-4fc3-a05e-978b92b1480e" providerId="ADAL" clId="{38D8F23C-07D8-49F1-974C-8B5B6D82E0F0}" dt="2023-11-27T13:10:51.237" v="2070" actId="14100"/>
          <ac:spMkLst>
            <pc:docMk/>
            <pc:sldMk cId="3923098491" sldId="262"/>
            <ac:spMk id="10" creationId="{BC2B77EA-0AE7-B6D3-8CE7-2D2630FD89F9}"/>
          </ac:spMkLst>
        </pc:spChg>
        <pc:spChg chg="add mod">
          <ac:chgData name="Piotr Gawroński" userId="1f6e571d-3ad9-4fc3-a05e-978b92b1480e" providerId="ADAL" clId="{38D8F23C-07D8-49F1-974C-8B5B6D82E0F0}" dt="2023-11-27T13:10:56.922" v="2072" actId="1076"/>
          <ac:spMkLst>
            <pc:docMk/>
            <pc:sldMk cId="3923098491" sldId="262"/>
            <ac:spMk id="11" creationId="{C1D60069-C95A-A8E9-3002-E7191C7F640A}"/>
          </ac:spMkLst>
        </pc:spChg>
        <pc:picChg chg="add del mod">
          <ac:chgData name="Piotr Gawroński" userId="1f6e571d-3ad9-4fc3-a05e-978b92b1480e" providerId="ADAL" clId="{38D8F23C-07D8-49F1-974C-8B5B6D82E0F0}" dt="2023-11-27T11:53:59.972" v="1022" actId="478"/>
          <ac:picMkLst>
            <pc:docMk/>
            <pc:sldMk cId="3923098491" sldId="262"/>
            <ac:picMk id="5" creationId="{FDD021A6-E374-ACB7-81C5-A4D75093FBAB}"/>
          </ac:picMkLst>
        </pc:picChg>
        <pc:picChg chg="add mod">
          <ac:chgData name="Piotr Gawroński" userId="1f6e571d-3ad9-4fc3-a05e-978b92b1480e" providerId="ADAL" clId="{38D8F23C-07D8-49F1-974C-8B5B6D82E0F0}" dt="2023-11-27T11:59:45.645" v="1032" actId="1076"/>
          <ac:picMkLst>
            <pc:docMk/>
            <pc:sldMk cId="3923098491" sldId="262"/>
            <ac:picMk id="7" creationId="{37E16188-90F7-382B-2D88-49E0EC7F0A55}"/>
          </ac:picMkLst>
        </pc:picChg>
      </pc:sldChg>
      <pc:sldChg chg="addSp delSp modSp new mod modAnim">
        <pc:chgData name="Piotr Gawroński" userId="1f6e571d-3ad9-4fc3-a05e-978b92b1480e" providerId="ADAL" clId="{38D8F23C-07D8-49F1-974C-8B5B6D82E0F0}" dt="2023-11-27T12:33:54.908" v="1801"/>
        <pc:sldMkLst>
          <pc:docMk/>
          <pc:sldMk cId="952635223" sldId="263"/>
        </pc:sldMkLst>
        <pc:spChg chg="mod">
          <ac:chgData name="Piotr Gawroński" userId="1f6e571d-3ad9-4fc3-a05e-978b92b1480e" providerId="ADAL" clId="{38D8F23C-07D8-49F1-974C-8B5B6D82E0F0}" dt="2023-11-27T12:10:20.585" v="1361" actId="20577"/>
          <ac:spMkLst>
            <pc:docMk/>
            <pc:sldMk cId="952635223" sldId="263"/>
            <ac:spMk id="2" creationId="{9403C199-82D1-338B-DDAA-61E71BB46377}"/>
          </ac:spMkLst>
        </pc:spChg>
        <pc:spChg chg="del">
          <ac:chgData name="Piotr Gawroński" userId="1f6e571d-3ad9-4fc3-a05e-978b92b1480e" providerId="ADAL" clId="{38D8F23C-07D8-49F1-974C-8B5B6D82E0F0}" dt="2023-11-27T12:25:24.806" v="1362"/>
          <ac:spMkLst>
            <pc:docMk/>
            <pc:sldMk cId="952635223" sldId="263"/>
            <ac:spMk id="3" creationId="{CB665BF1-2C99-D215-4144-148EF5491379}"/>
          </ac:spMkLst>
        </pc:spChg>
        <pc:spChg chg="add mod">
          <ac:chgData name="Piotr Gawroński" userId="1f6e571d-3ad9-4fc3-a05e-978b92b1480e" providerId="ADAL" clId="{38D8F23C-07D8-49F1-974C-8B5B6D82E0F0}" dt="2023-11-27T12:26:39.346" v="1373" actId="1582"/>
          <ac:spMkLst>
            <pc:docMk/>
            <pc:sldMk cId="952635223" sldId="263"/>
            <ac:spMk id="6" creationId="{2A6A9CCB-BF0C-860B-A2DF-47144A67787F}"/>
          </ac:spMkLst>
        </pc:spChg>
        <pc:spChg chg="add mod">
          <ac:chgData name="Piotr Gawroński" userId="1f6e571d-3ad9-4fc3-a05e-978b92b1480e" providerId="ADAL" clId="{38D8F23C-07D8-49F1-974C-8B5B6D82E0F0}" dt="2023-11-27T12:27:09.097" v="1376" actId="14100"/>
          <ac:spMkLst>
            <pc:docMk/>
            <pc:sldMk cId="952635223" sldId="263"/>
            <ac:spMk id="7" creationId="{589893E4-BA41-4402-CCD7-226535B983CE}"/>
          </ac:spMkLst>
        </pc:spChg>
        <pc:spChg chg="add mod">
          <ac:chgData name="Piotr Gawroński" userId="1f6e571d-3ad9-4fc3-a05e-978b92b1480e" providerId="ADAL" clId="{38D8F23C-07D8-49F1-974C-8B5B6D82E0F0}" dt="2023-11-27T12:33:38.973" v="1800" actId="465"/>
          <ac:spMkLst>
            <pc:docMk/>
            <pc:sldMk cId="952635223" sldId="263"/>
            <ac:spMk id="8" creationId="{B5AC57B9-B88B-25C2-E67A-CC342CD8AE55}"/>
          </ac:spMkLst>
        </pc:spChg>
        <pc:spChg chg="add mod">
          <ac:chgData name="Piotr Gawroński" userId="1f6e571d-3ad9-4fc3-a05e-978b92b1480e" providerId="ADAL" clId="{38D8F23C-07D8-49F1-974C-8B5B6D82E0F0}" dt="2023-11-27T12:32:32.739" v="1629" actId="1076"/>
          <ac:spMkLst>
            <pc:docMk/>
            <pc:sldMk cId="952635223" sldId="263"/>
            <ac:spMk id="9" creationId="{9A4F5EA5-181F-09E9-9AB4-DDBB067FD65A}"/>
          </ac:spMkLst>
        </pc:spChg>
        <pc:spChg chg="add del mod">
          <ac:chgData name="Piotr Gawroński" userId="1f6e571d-3ad9-4fc3-a05e-978b92b1480e" providerId="ADAL" clId="{38D8F23C-07D8-49F1-974C-8B5B6D82E0F0}" dt="2023-11-27T12:29:39.117" v="1513" actId="478"/>
          <ac:spMkLst>
            <pc:docMk/>
            <pc:sldMk cId="952635223" sldId="263"/>
            <ac:spMk id="10" creationId="{4FBF9F8D-16D8-E649-8A8A-B776C5D84E21}"/>
          </ac:spMkLst>
        </pc:spChg>
        <pc:spChg chg="add mod">
          <ac:chgData name="Piotr Gawroński" userId="1f6e571d-3ad9-4fc3-a05e-978b92b1480e" providerId="ADAL" clId="{38D8F23C-07D8-49F1-974C-8B5B6D82E0F0}" dt="2023-11-27T12:31:40.511" v="1624" actId="208"/>
          <ac:spMkLst>
            <pc:docMk/>
            <pc:sldMk cId="952635223" sldId="263"/>
            <ac:spMk id="11" creationId="{31804317-38E9-A978-A54A-A76072309303}"/>
          </ac:spMkLst>
        </pc:spChg>
        <pc:spChg chg="add mod">
          <ac:chgData name="Piotr Gawroński" userId="1f6e571d-3ad9-4fc3-a05e-978b92b1480e" providerId="ADAL" clId="{38D8F23C-07D8-49F1-974C-8B5B6D82E0F0}" dt="2023-11-27T12:33:28.619" v="1799" actId="207"/>
          <ac:spMkLst>
            <pc:docMk/>
            <pc:sldMk cId="952635223" sldId="263"/>
            <ac:spMk id="12" creationId="{5F9B56A7-30CB-88A6-B629-612BC734555F}"/>
          </ac:spMkLst>
        </pc:spChg>
        <pc:picChg chg="add mod">
          <ac:chgData name="Piotr Gawroński" userId="1f6e571d-3ad9-4fc3-a05e-978b92b1480e" providerId="ADAL" clId="{38D8F23C-07D8-49F1-974C-8B5B6D82E0F0}" dt="2023-11-27T12:29:22.835" v="1512" actId="1076"/>
          <ac:picMkLst>
            <pc:docMk/>
            <pc:sldMk cId="952635223" sldId="263"/>
            <ac:picMk id="5" creationId="{4804B484-27D2-2137-3435-B084BC5E09EF}"/>
          </ac:picMkLst>
        </pc:picChg>
      </pc:sldChg>
      <pc:sldChg chg="addSp delSp modSp new mod modAnim">
        <pc:chgData name="Piotr Gawroński" userId="1f6e571d-3ad9-4fc3-a05e-978b92b1480e" providerId="ADAL" clId="{38D8F23C-07D8-49F1-974C-8B5B6D82E0F0}" dt="2023-11-27T13:06:27.266" v="2023" actId="6549"/>
        <pc:sldMkLst>
          <pc:docMk/>
          <pc:sldMk cId="2185911658" sldId="264"/>
        </pc:sldMkLst>
        <pc:spChg chg="mod">
          <ac:chgData name="Piotr Gawroński" userId="1f6e571d-3ad9-4fc3-a05e-978b92b1480e" providerId="ADAL" clId="{38D8F23C-07D8-49F1-974C-8B5B6D82E0F0}" dt="2023-11-27T12:48:45.236" v="1850" actId="20577"/>
          <ac:spMkLst>
            <pc:docMk/>
            <pc:sldMk cId="2185911658" sldId="264"/>
            <ac:spMk id="2" creationId="{A636AC5D-2A48-A0B3-D598-A07ED9E59820}"/>
          </ac:spMkLst>
        </pc:spChg>
        <pc:spChg chg="del">
          <ac:chgData name="Piotr Gawroński" userId="1f6e571d-3ad9-4fc3-a05e-978b92b1480e" providerId="ADAL" clId="{38D8F23C-07D8-49F1-974C-8B5B6D82E0F0}" dt="2023-11-27T12:48:02.751" v="1802"/>
          <ac:spMkLst>
            <pc:docMk/>
            <pc:sldMk cId="2185911658" sldId="264"/>
            <ac:spMk id="3" creationId="{6A863CE7-571E-5408-6E68-8D7436054AB8}"/>
          </ac:spMkLst>
        </pc:spChg>
        <pc:spChg chg="add mod">
          <ac:chgData name="Piotr Gawroński" userId="1f6e571d-3ad9-4fc3-a05e-978b92b1480e" providerId="ADAL" clId="{38D8F23C-07D8-49F1-974C-8B5B6D82E0F0}" dt="2023-11-27T12:50:11.266" v="1867" actId="2711"/>
          <ac:spMkLst>
            <pc:docMk/>
            <pc:sldMk cId="2185911658" sldId="264"/>
            <ac:spMk id="8" creationId="{DDDE5D62-6487-EC1C-E06C-0DA0D6997014}"/>
          </ac:spMkLst>
        </pc:spChg>
        <pc:spChg chg="add mod">
          <ac:chgData name="Piotr Gawroński" userId="1f6e571d-3ad9-4fc3-a05e-978b92b1480e" providerId="ADAL" clId="{38D8F23C-07D8-49F1-974C-8B5B6D82E0F0}" dt="2023-11-27T12:50:16.547" v="1868" actId="2711"/>
          <ac:spMkLst>
            <pc:docMk/>
            <pc:sldMk cId="2185911658" sldId="264"/>
            <ac:spMk id="9" creationId="{C28AA4FB-CB90-58CD-7BFF-5EA353456702}"/>
          </ac:spMkLst>
        </pc:spChg>
        <pc:spChg chg="add mod">
          <ac:chgData name="Piotr Gawroński" userId="1f6e571d-3ad9-4fc3-a05e-978b92b1480e" providerId="ADAL" clId="{38D8F23C-07D8-49F1-974C-8B5B6D82E0F0}" dt="2023-11-27T13:06:27.266" v="2023" actId="6549"/>
          <ac:spMkLst>
            <pc:docMk/>
            <pc:sldMk cId="2185911658" sldId="264"/>
            <ac:spMk id="12" creationId="{4E5EEBE9-AFB9-6F6A-C532-FCBBB0CD16DE}"/>
          </ac:spMkLst>
        </pc:spChg>
        <pc:picChg chg="add mod">
          <ac:chgData name="Piotr Gawroński" userId="1f6e571d-3ad9-4fc3-a05e-978b92b1480e" providerId="ADAL" clId="{38D8F23C-07D8-49F1-974C-8B5B6D82E0F0}" dt="2023-11-27T12:51:54.137" v="1870" actId="14826"/>
          <ac:picMkLst>
            <pc:docMk/>
            <pc:sldMk cId="2185911658" sldId="264"/>
            <ac:picMk id="5" creationId="{D9220324-2082-92B5-F82B-E432EADA1061}"/>
          </ac:picMkLst>
        </pc:picChg>
        <pc:picChg chg="add mod">
          <ac:chgData name="Piotr Gawroński" userId="1f6e571d-3ad9-4fc3-a05e-978b92b1480e" providerId="ADAL" clId="{38D8F23C-07D8-49F1-974C-8B5B6D82E0F0}" dt="2023-11-27T12:52:03.756" v="1871" actId="14826"/>
          <ac:picMkLst>
            <pc:docMk/>
            <pc:sldMk cId="2185911658" sldId="264"/>
            <ac:picMk id="7" creationId="{750B3836-3E84-1F10-FA8E-8DC68C514D40}"/>
          </ac:picMkLst>
        </pc:picChg>
        <pc:picChg chg="add del">
          <ac:chgData name="Piotr Gawroński" userId="1f6e571d-3ad9-4fc3-a05e-978b92b1480e" providerId="ADAL" clId="{38D8F23C-07D8-49F1-974C-8B5B6D82E0F0}" dt="2023-11-27T12:52:16.138" v="1873" actId="22"/>
          <ac:picMkLst>
            <pc:docMk/>
            <pc:sldMk cId="2185911658" sldId="264"/>
            <ac:picMk id="11" creationId="{01748D68-D2E2-B5C2-D345-79746496CC63}"/>
          </ac:picMkLst>
        </pc:picChg>
      </pc:sldChg>
      <pc:sldChg chg="modSp new mod">
        <pc:chgData name="Piotr Gawroński" userId="1f6e571d-3ad9-4fc3-a05e-978b92b1480e" providerId="ADAL" clId="{38D8F23C-07D8-49F1-974C-8B5B6D82E0F0}" dt="2023-11-27T13:13:55.356" v="2304" actId="20577"/>
        <pc:sldMkLst>
          <pc:docMk/>
          <pc:sldMk cId="1070301336" sldId="265"/>
        </pc:sldMkLst>
        <pc:spChg chg="mod">
          <ac:chgData name="Piotr Gawroński" userId="1f6e571d-3ad9-4fc3-a05e-978b92b1480e" providerId="ADAL" clId="{38D8F23C-07D8-49F1-974C-8B5B6D82E0F0}" dt="2023-11-27T11:29:33.637" v="989" actId="20577"/>
          <ac:spMkLst>
            <pc:docMk/>
            <pc:sldMk cId="1070301336" sldId="265"/>
            <ac:spMk id="2" creationId="{CCA93A8D-38AB-F395-43A8-2279C7633323}"/>
          </ac:spMkLst>
        </pc:spChg>
        <pc:spChg chg="mod">
          <ac:chgData name="Piotr Gawroński" userId="1f6e571d-3ad9-4fc3-a05e-978b92b1480e" providerId="ADAL" clId="{38D8F23C-07D8-49F1-974C-8B5B6D82E0F0}" dt="2023-11-27T13:13:55.356" v="2304" actId="20577"/>
          <ac:spMkLst>
            <pc:docMk/>
            <pc:sldMk cId="1070301336" sldId="265"/>
            <ac:spMk id="3" creationId="{ED361A49-BD0C-697E-8698-5584B0BB960E}"/>
          </ac:spMkLst>
        </pc:spChg>
      </pc:sldChg>
      <pc:sldChg chg="addSp delSp modSp add mod modAnim">
        <pc:chgData name="Piotr Gawroński" userId="1f6e571d-3ad9-4fc3-a05e-978b92b1480e" providerId="ADAL" clId="{38D8F23C-07D8-49F1-974C-8B5B6D82E0F0}" dt="2023-11-27T13:07:19.995" v="2031"/>
        <pc:sldMkLst>
          <pc:docMk/>
          <pc:sldMk cId="2691687426" sldId="266"/>
        </pc:sldMkLst>
        <pc:spChg chg="mod">
          <ac:chgData name="Piotr Gawroński" userId="1f6e571d-3ad9-4fc3-a05e-978b92b1480e" providerId="ADAL" clId="{38D8F23C-07D8-49F1-974C-8B5B6D82E0F0}" dt="2023-11-27T13:06:12.539" v="2021" actId="20577"/>
          <ac:spMkLst>
            <pc:docMk/>
            <pc:sldMk cId="2691687426" sldId="266"/>
            <ac:spMk id="2" creationId="{A636AC5D-2A48-A0B3-D598-A07ED9E59820}"/>
          </ac:spMkLst>
        </pc:spChg>
        <pc:spChg chg="del">
          <ac:chgData name="Piotr Gawroński" userId="1f6e571d-3ad9-4fc3-a05e-978b92b1480e" providerId="ADAL" clId="{38D8F23C-07D8-49F1-974C-8B5B6D82E0F0}" dt="2023-11-27T13:02:19.603" v="1982"/>
          <ac:spMkLst>
            <pc:docMk/>
            <pc:sldMk cId="2691687426" sldId="266"/>
            <ac:spMk id="3" creationId="{6A863CE7-571E-5408-6E68-8D7436054AB8}"/>
          </ac:spMkLst>
        </pc:spChg>
        <pc:spChg chg="add mod">
          <ac:chgData name="Piotr Gawroński" userId="1f6e571d-3ad9-4fc3-a05e-978b92b1480e" providerId="ADAL" clId="{38D8F23C-07D8-49F1-974C-8B5B6D82E0F0}" dt="2023-11-27T13:05:11.286" v="1994" actId="1076"/>
          <ac:spMkLst>
            <pc:docMk/>
            <pc:sldMk cId="2691687426" sldId="266"/>
            <ac:spMk id="8" creationId="{DAF29924-0AFF-06E5-BB52-0DA2F53228B1}"/>
          </ac:spMkLst>
        </pc:spChg>
        <pc:spChg chg="add mod">
          <ac:chgData name="Piotr Gawroński" userId="1f6e571d-3ad9-4fc3-a05e-978b92b1480e" providerId="ADAL" clId="{38D8F23C-07D8-49F1-974C-8B5B6D82E0F0}" dt="2023-11-27T13:05:15.351" v="1995" actId="1076"/>
          <ac:spMkLst>
            <pc:docMk/>
            <pc:sldMk cId="2691687426" sldId="266"/>
            <ac:spMk id="9" creationId="{9F809545-BF66-42F2-E96C-85AB7FB2610F}"/>
          </ac:spMkLst>
        </pc:spChg>
        <pc:spChg chg="add mod">
          <ac:chgData name="Piotr Gawroński" userId="1f6e571d-3ad9-4fc3-a05e-978b92b1480e" providerId="ADAL" clId="{38D8F23C-07D8-49F1-974C-8B5B6D82E0F0}" dt="2023-11-27T13:06:36.735" v="2028" actId="20577"/>
          <ac:spMkLst>
            <pc:docMk/>
            <pc:sldMk cId="2691687426" sldId="266"/>
            <ac:spMk id="10" creationId="{04E63A1D-FDAB-7782-9A4D-12F50EA38258}"/>
          </ac:spMkLst>
        </pc:spChg>
        <pc:picChg chg="add mod">
          <ac:chgData name="Piotr Gawroński" userId="1f6e571d-3ad9-4fc3-a05e-978b92b1480e" providerId="ADAL" clId="{38D8F23C-07D8-49F1-974C-8B5B6D82E0F0}" dt="2023-11-27T13:05:32.183" v="1996" actId="14826"/>
          <ac:picMkLst>
            <pc:docMk/>
            <pc:sldMk cId="2691687426" sldId="266"/>
            <ac:picMk id="5" creationId="{DC153A65-60B5-4184-6DFF-6A505CE28678}"/>
          </ac:picMkLst>
        </pc:picChg>
        <pc:picChg chg="add mod">
          <ac:chgData name="Piotr Gawroński" userId="1f6e571d-3ad9-4fc3-a05e-978b92b1480e" providerId="ADAL" clId="{38D8F23C-07D8-49F1-974C-8B5B6D82E0F0}" dt="2023-11-27T13:05:46.374" v="1997" actId="14826"/>
          <ac:picMkLst>
            <pc:docMk/>
            <pc:sldMk cId="2691687426" sldId="266"/>
            <ac:picMk id="7" creationId="{195125A6-54A1-B03B-1B33-E5F64E2A3C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C25FCF-F362-14B5-E5DA-41F8A7F13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9144DC-9CC1-EDE0-8B4B-25A4E3672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716C6B-8A17-425E-AC86-415DC3AC4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8CD7E2-3DE7-F6EB-91F4-FE4B4A92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41FBFB-24B4-B863-6625-55336166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95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9F4967-2D6C-721A-4148-EB8473303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AF18F1-5CE3-089E-D612-E4B7F93A8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671BEC-0315-0BE5-EF45-3C78E0CC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6BD8A6D-DB9D-D11E-70DB-189D02D5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0E859E-13B9-7A5C-7820-6E31E55A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22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8EC543-AA9A-AEAC-E436-3C65F75D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85123D7-CF13-B477-5F4C-0BCD3BD42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7D5C49E-7A84-FC47-87CA-EAAD2D2F9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6D79BB-EF48-2A34-AB65-C1A1044C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E534BF4-5F1F-ACE8-1809-AD40DAB2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63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719499-38C9-93EE-D728-CADF7D8EF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41B1BD-9DD1-DEE9-28CC-4CA04BF6A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B51634-B3E5-5139-5BCD-2CE940DC3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B543DE6-2C1D-9A4B-5548-64BC238D7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357C954-A0FF-A6C6-14F1-DC22B8D7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03CC1C5-BEEB-1AD2-0704-98303B11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6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FF0A22-10EF-3E23-BEC2-A380F5DB7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118FAF-5BD2-B33D-7545-39198C670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7F9FF4-1AE6-B585-9F22-D4EBD92D8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7B8BC19-BA5B-6DFD-4EF8-964DF603EF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E825AC9-4715-0697-A3B8-158889DE90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6708E81-6DE5-168F-8D6C-9E470BD7C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875797E-4E96-4B8E-2421-5AE916469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447B00F-58D7-CE64-E666-9B7CA3A6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2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923DF5-4A90-E68B-B7DB-E6581532E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766394C-6DA9-167F-8A2E-0F85669D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EFE0E69-C7B1-ECA6-C304-1D9A6B63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20673EB-9EF9-606D-E75F-1A41640F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0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9B96D41-A679-9DF5-EC7F-FC0BAC1A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564622A-CAD8-8627-C0A1-95DD42DBF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7FB75F-EF6C-A492-85B0-A8E341B1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5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2D8BF7-6B5C-7AD0-94F6-2343361F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76528A-475D-9A29-8CC5-08D6440E2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3A10971-16E6-79DC-A867-47A2EDA39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786340E-3DC5-DF36-A0DC-C0B4247D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A0E5BA-06E9-17FD-6564-679400FD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03E7BC-9040-D6BE-2F16-43F2DEE3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4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B6B056-B471-9E65-26B4-5972D973E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D8A16E6-FED0-140D-8571-0FE73482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D2B3E0F-3A44-618F-CB09-E5A260EE4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362C746-6108-6B45-0142-B13C38B91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F66BBF-423C-410B-B694-F00C0CE8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B8FE3A-B614-31B4-70D6-3F6C37FC8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4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D77331-48ED-1AEB-1C6E-7D5BAB9D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EA9BC61-C829-6F43-2E4E-5978BD18B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3073A2-3423-9FE3-D64B-3F0E25FD0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E10BE63-A74B-6471-CBFE-B00BBF32C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0F2B26-A25A-3171-0B4B-0C43E25A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5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5D69629-D4D8-6F42-18C3-5A414C660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0500A86-335B-59DC-B94B-5D73B3883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1CCF05B-807E-EBF6-43D5-9002A279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E7855DD-26D1-4DD8-CF59-0481EB529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145707-759F-0D36-9C91-D343EB0D8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2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EDE7C53-2B4C-6DB4-A32F-BCB294E82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48C8BBE-6928-F776-F090-07171A0A8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2BB93E1-5F24-1723-4970-C98CAD711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AFAA8-D9CA-4B9D-9D94-73073FB77823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E7B7B0-7351-09F4-8040-0712AD6D8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77775B-6D60-4433-9DFC-2992E2A81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988-2561-480C-BAC4-15484998B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06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2E112E-7F9B-7251-D63F-83F587A57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" y="1576519"/>
            <a:ext cx="11369040" cy="2387600"/>
          </a:xfrm>
        </p:spPr>
        <p:txBody>
          <a:bodyPr>
            <a:noAutofit/>
          </a:bodyPr>
          <a:lstStyle/>
          <a:p>
            <a:r>
              <a:rPr lang="pl-PL" sz="4400" dirty="0"/>
              <a:t>Precyzyjna </a:t>
            </a:r>
            <a:r>
              <a:rPr lang="pl-PL" sz="4400" dirty="0" err="1"/>
              <a:t>fenomika</a:t>
            </a:r>
            <a:r>
              <a:rPr lang="pl-PL" sz="4400" dirty="0"/>
              <a:t>, telemetria modulowanej fluorescencji i temperatury roślin dla modelowania, optymalizacji i przyspieszenia procesu hodowli żyta (</a:t>
            </a:r>
            <a:r>
              <a:rPr lang="pl-PL" sz="4400" i="1" dirty="0" err="1"/>
              <a:t>Secale</a:t>
            </a:r>
            <a:r>
              <a:rPr lang="pl-PL" sz="4400" i="1" dirty="0"/>
              <a:t> </a:t>
            </a:r>
            <a:r>
              <a:rPr lang="pl-PL" sz="4400" i="1" dirty="0" err="1"/>
              <a:t>cereale</a:t>
            </a:r>
            <a:r>
              <a:rPr lang="pl-PL" sz="4400" i="1" dirty="0"/>
              <a:t> </a:t>
            </a:r>
            <a:r>
              <a:rPr lang="pl-PL" sz="4400" dirty="0"/>
              <a:t>L.) </a:t>
            </a:r>
            <a:endParaRPr lang="en-GB" sz="4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329BF39-1241-13F8-8157-CE6DCA8A5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pl-PL" sz="1900" dirty="0"/>
              <a:t>Kierownik zadania:</a:t>
            </a:r>
          </a:p>
          <a:p>
            <a:r>
              <a:rPr lang="pl-PL" sz="2600" b="1" dirty="0"/>
              <a:t>Prof. dr hab. inż. Stanisław M. Karpiński</a:t>
            </a:r>
          </a:p>
          <a:p>
            <a:r>
              <a:rPr lang="pl-PL" sz="1800" dirty="0"/>
              <a:t>SGGW w Warszawie, Instytut Biologii,</a:t>
            </a:r>
          </a:p>
          <a:p>
            <a:r>
              <a:rPr lang="pl-PL" sz="1800" dirty="0"/>
              <a:t>Katedra Genetyki, Hodowli i Biotechnologii Roślin</a:t>
            </a:r>
          </a:p>
          <a:p>
            <a:r>
              <a:rPr lang="pl-PL" sz="1800" dirty="0"/>
              <a:t>Stanislaw_Karpinski@sggw.edu.pl</a:t>
            </a:r>
          </a:p>
          <a:p>
            <a:endParaRPr lang="en-GB" dirty="0"/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FE188E60-C76E-FAA6-CFD8-126C2D6257F7}"/>
              </a:ext>
            </a:extLst>
          </p:cNvPr>
          <p:cNvSpPr txBox="1">
            <a:spLocks/>
          </p:cNvSpPr>
          <p:nvPr/>
        </p:nvSpPr>
        <p:spPr>
          <a:xfrm>
            <a:off x="1524000" y="5967149"/>
            <a:ext cx="9144000" cy="890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/>
              <a:t>Prezentuje:</a:t>
            </a:r>
          </a:p>
          <a:p>
            <a:r>
              <a:rPr lang="pl-PL" sz="1800" b="1" dirty="0"/>
              <a:t>Prof. Stanisław Karpiński</a:t>
            </a:r>
            <a:endParaRPr lang="en-GB" sz="1800" b="1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A01841B-D8E6-6881-7E19-AAFD04B38991}"/>
              </a:ext>
            </a:extLst>
          </p:cNvPr>
          <p:cNvSpPr txBox="1">
            <a:spLocks/>
          </p:cNvSpPr>
          <p:nvPr/>
        </p:nvSpPr>
        <p:spPr>
          <a:xfrm>
            <a:off x="411480" y="324841"/>
            <a:ext cx="11369040" cy="8740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400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E47138C7-ED08-FDED-75C9-DEA548AE3A22}"/>
              </a:ext>
            </a:extLst>
          </p:cNvPr>
          <p:cNvSpPr txBox="1">
            <a:spLocks/>
          </p:cNvSpPr>
          <p:nvPr/>
        </p:nvSpPr>
        <p:spPr>
          <a:xfrm>
            <a:off x="411480" y="155297"/>
            <a:ext cx="11369040" cy="9670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/>
              <a:t> </a:t>
            </a:r>
            <a:r>
              <a:rPr lang="pl-PL" sz="2000" b="1" dirty="0"/>
              <a:t>SPRAWOZDANIE MERYTORYCZNE </a:t>
            </a:r>
            <a:br>
              <a:rPr lang="pl-PL" sz="2000" dirty="0"/>
            </a:br>
            <a:r>
              <a:rPr lang="pl-PL" sz="2000" b="1" dirty="0"/>
              <a:t>z realizacji zadania na rzecz postępu biologicznego w produkcji roślinnej w 2024 roku </a:t>
            </a:r>
            <a:br>
              <a:rPr lang="pl-PL" sz="2000" dirty="0"/>
            </a:br>
            <a:r>
              <a:rPr lang="pl-PL" sz="2000" dirty="0"/>
              <a:t>zadanie nr: 9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89987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77A583-9FD0-4A8B-0E34-10643FDE4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zadania 2024 r.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E4B7CA-FA6B-CDC4-E614-049B4D2F4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Określenie różnic/podobieństw w komponentach żyta użytych do krzyżowań (obiektach) względem stabilnej linii referencyjnej TUR w mierzonych telemetrycznie parametrach fluorescencyjnych chlorofilu liści eksponowanych na absorbcję energii w nadmiarze na wczesnym etapie rozwoju rośliny.</a:t>
            </a:r>
          </a:p>
          <a:p>
            <a:r>
              <a:rPr lang="pl-PL" dirty="0"/>
              <a:t>Zostaną zbadane poziomy kwasu salicylowego, nadtlenku wodoru i pigmentów (chlorofile i karetonoidy). Zostaną określone różnice w ekspresji wybranych markerów molekularnych (APX1, LSD1, EDS) w porównaniu do dwóch genów referencyjnych żyta. Zostanie zmierzona wymiana gazowa i liczba aparatów szparkowych. Na końcu zmierzony zostanie plon nasion w tych zróżnicowanych obiektach. </a:t>
            </a:r>
          </a:p>
          <a:p>
            <a:r>
              <a:rPr lang="pl-PL" dirty="0"/>
              <a:t>Celem tych badań będzie wstępne określenie poziomu korelacji parametrów molekularnych, fizjologicznych z parametrami telemetrycznymi (modulowana fluorescencja chlorofilu a).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53092A-904B-7946-F522-E3F8A7040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i metody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DAF7EB-7DCA-5831-EDCF-FDD928DB5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0345"/>
            <a:ext cx="10515600" cy="3528695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Pomiary modulowanej fluorescencji chlorofilu</a:t>
            </a:r>
          </a:p>
          <a:p>
            <a:r>
              <a:rPr lang="pl-PL" dirty="0"/>
              <a:t>Biochemiczne pomiary poziomu kwasu salicylowego, nadtlenku wodoru, chlorofili i pigmentów fotosyntetycznych w liściach żyta</a:t>
            </a:r>
          </a:p>
          <a:p>
            <a:r>
              <a:rPr lang="pl-PL" dirty="0"/>
              <a:t>Pomiary masy i liczby ziarniaków, kłosów</a:t>
            </a:r>
          </a:p>
          <a:p>
            <a:r>
              <a:rPr lang="pl-PL" dirty="0"/>
              <a:t>Analiza ekspresji genów APX1, EDS1, LSD1 w odniesieniu do 2 genów referencyjnych (ACT, ADP-</a:t>
            </a:r>
            <a:r>
              <a:rPr lang="pl-PL" dirty="0" err="1"/>
              <a:t>RFa</a:t>
            </a:r>
            <a:r>
              <a:rPr lang="pl-PL" dirty="0"/>
              <a:t>) z wykorzystaniem qRT-PCR</a:t>
            </a:r>
          </a:p>
          <a:p>
            <a:r>
              <a:rPr lang="pl-PL" dirty="0"/>
              <a:t>Analiza liczby aparatów szparkowych i pomiary wymiany gazowej</a:t>
            </a:r>
          </a:p>
          <a:p>
            <a:r>
              <a:rPr lang="pl-PL" dirty="0"/>
              <a:t>Statystyczne i matematyczne analizy korelacji cech</a:t>
            </a:r>
            <a:endParaRPr lang="en-GB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120AFEF-8FD6-BD6E-A19F-9684FCAE892F}"/>
              </a:ext>
            </a:extLst>
          </p:cNvPr>
          <p:cNvSpPr txBox="1">
            <a:spLocks/>
          </p:cNvSpPr>
          <p:nvPr/>
        </p:nvSpPr>
        <p:spPr>
          <a:xfrm>
            <a:off x="838200" y="1690689"/>
            <a:ext cx="10515600" cy="68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/>
              <a:t>Wykonano pomiary 30 cech na 25 (20 cech dla 29) obiektach żyta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7180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C6D799-9A66-D1AD-F8AE-2CFE6B93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Analiza ekspresji genów</a:t>
            </a:r>
            <a:endParaRPr lang="en-GB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56BA0E7-C387-CF33-CA15-825CAD718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492229"/>
            <a:ext cx="6108700" cy="2086080"/>
          </a:xfrm>
          <a:prstGeom prst="rect">
            <a:avLst/>
          </a:prstGeom>
        </p:spPr>
      </p:pic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3D7FA00F-FCCA-5072-14C0-00F419EA7B7F}"/>
              </a:ext>
            </a:extLst>
          </p:cNvPr>
          <p:cNvSpPr txBox="1">
            <a:spLocks/>
          </p:cNvSpPr>
          <p:nvPr/>
        </p:nvSpPr>
        <p:spPr>
          <a:xfrm>
            <a:off x="7518399" y="2407964"/>
            <a:ext cx="4025900" cy="98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qRT-PCR (3 powtórzenia biologiczne, 3 powtórzenia techniczne)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AE473772-CF0E-B4B4-C1F2-6E38F26C1851}"/>
              </a:ext>
            </a:extLst>
          </p:cNvPr>
          <p:cNvSpPr txBox="1">
            <a:spLocks/>
          </p:cNvSpPr>
          <p:nvPr/>
        </p:nvSpPr>
        <p:spPr>
          <a:xfrm>
            <a:off x="7518399" y="3325375"/>
            <a:ext cx="4025900" cy="98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Ponad 7-krodna różnica poziomu ekspresji ScAPX1 w badanych obiektach żyta</a:t>
            </a:r>
            <a:endParaRPr lang="en-GB" sz="2000" dirty="0"/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2B8DBCEE-36D2-8248-CAA5-9F1E32F5A54A}"/>
              </a:ext>
            </a:extLst>
          </p:cNvPr>
          <p:cNvSpPr txBox="1">
            <a:spLocks/>
          </p:cNvSpPr>
          <p:nvPr/>
        </p:nvSpPr>
        <p:spPr>
          <a:xfrm>
            <a:off x="7518399" y="1490553"/>
            <a:ext cx="4025900" cy="1044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Poziom ekspresji genów badanych odnoszono do poziomu 2 genów referencyjnych</a:t>
            </a:r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30BAE381-2F42-49C1-859D-D13C91106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83" y="4066301"/>
            <a:ext cx="5486440" cy="2286017"/>
          </a:xfrm>
        </p:spPr>
      </p:pic>
    </p:spTree>
    <p:extLst>
      <p:ext uri="{BB962C8B-B14F-4D97-AF65-F5344CB8AC3E}">
        <p14:creationId xmlns:p14="http://schemas.microsoft.com/office/powerpoint/2010/main" val="379634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C6D799-9A66-D1AD-F8AE-2CFE6B93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Analiza korelacji zawartości H</a:t>
            </a:r>
            <a:r>
              <a:rPr lang="pl-PL" baseline="-25000" dirty="0"/>
              <a:t>2</a:t>
            </a:r>
            <a:r>
              <a:rPr lang="pl-PL" dirty="0"/>
              <a:t>O</a:t>
            </a:r>
            <a:r>
              <a:rPr lang="pl-PL" baseline="-25000" dirty="0"/>
              <a:t>2</a:t>
            </a:r>
            <a:r>
              <a:rPr lang="pl-PL" dirty="0"/>
              <a:t> od ekspresji APX1  </a:t>
            </a:r>
            <a:endParaRPr lang="en-GB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3B9B5EAC-7721-4924-A844-AA9D85ECE0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7764"/>
            <a:ext cx="10515600" cy="1752599"/>
          </a:xfrm>
        </p:spPr>
      </p:pic>
    </p:spTree>
    <p:extLst>
      <p:ext uri="{BB962C8B-B14F-4D97-AF65-F5344CB8AC3E}">
        <p14:creationId xmlns:p14="http://schemas.microsoft.com/office/powerpoint/2010/main" val="142517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03C199-82D1-338B-DDAA-61E71BB46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Analiza korelacji badanych cech </a:t>
            </a:r>
            <a:endParaRPr lang="en-GB" dirty="0"/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B5AC57B9-B88B-25C2-E67A-CC342CD8AE55}"/>
              </a:ext>
            </a:extLst>
          </p:cNvPr>
          <p:cNvSpPr txBox="1">
            <a:spLocks/>
          </p:cNvSpPr>
          <p:nvPr/>
        </p:nvSpPr>
        <p:spPr>
          <a:xfrm>
            <a:off x="6304284" y="3613309"/>
            <a:ext cx="5506716" cy="90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900" dirty="0">
                <a:solidFill>
                  <a:schemeClr val="accent6">
                    <a:lumMod val="75000"/>
                  </a:schemeClr>
                </a:solidFill>
              </a:rPr>
              <a:t>Największe korelacje występują w obrębie grup badanych cech (np. barwniki fotosyntetyczne, plonowanie czy WUE, wymiana gazowa)</a:t>
            </a:r>
            <a:endParaRPr lang="en-GB" sz="1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9A4F5EA5-181F-09E9-9AB4-DDBB067FD65A}"/>
              </a:ext>
            </a:extLst>
          </p:cNvPr>
          <p:cNvSpPr txBox="1">
            <a:spLocks/>
          </p:cNvSpPr>
          <p:nvPr/>
        </p:nvSpPr>
        <p:spPr>
          <a:xfrm>
            <a:off x="6304284" y="4775359"/>
            <a:ext cx="5506716" cy="90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900" dirty="0">
                <a:solidFill>
                  <a:srgbClr val="7030A0"/>
                </a:solidFill>
              </a:rPr>
              <a:t>Występują również korelacje między cechami z różnych grup (</a:t>
            </a:r>
            <a:r>
              <a:rPr lang="pl-PL" sz="1900" dirty="0" err="1">
                <a:solidFill>
                  <a:srgbClr val="7030A0"/>
                </a:solidFill>
              </a:rPr>
              <a:t>Fv</a:t>
            </a:r>
            <a:r>
              <a:rPr lang="pl-PL" sz="1900" dirty="0">
                <a:solidFill>
                  <a:srgbClr val="7030A0"/>
                </a:solidFill>
              </a:rPr>
              <a:t>/Fm i </a:t>
            </a:r>
            <a:r>
              <a:rPr lang="pl-PL" sz="1900" dirty="0" err="1">
                <a:solidFill>
                  <a:srgbClr val="7030A0"/>
                </a:solidFill>
              </a:rPr>
              <a:t>chl</a:t>
            </a:r>
            <a:r>
              <a:rPr lang="pl-PL" sz="1900" dirty="0">
                <a:solidFill>
                  <a:srgbClr val="7030A0"/>
                </a:solidFill>
              </a:rPr>
              <a:t>. a/b czy </a:t>
            </a:r>
            <a:r>
              <a:rPr lang="pl-PL" sz="1900" dirty="0" err="1">
                <a:solidFill>
                  <a:srgbClr val="7030A0"/>
                </a:solidFill>
              </a:rPr>
              <a:t>mtz</a:t>
            </a:r>
            <a:r>
              <a:rPr lang="pl-PL" sz="1900" dirty="0">
                <a:solidFill>
                  <a:srgbClr val="7030A0"/>
                </a:solidFill>
              </a:rPr>
              <a:t>)</a:t>
            </a:r>
            <a:endParaRPr lang="en-GB" sz="1900" dirty="0">
              <a:solidFill>
                <a:srgbClr val="7030A0"/>
              </a:solidFill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5F9B56A7-30CB-88A6-B629-612BC734555F}"/>
              </a:ext>
            </a:extLst>
          </p:cNvPr>
          <p:cNvSpPr txBox="1">
            <a:spLocks/>
          </p:cNvSpPr>
          <p:nvPr/>
        </p:nvSpPr>
        <p:spPr>
          <a:xfrm>
            <a:off x="6304284" y="2451259"/>
            <a:ext cx="5506716" cy="90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900" dirty="0"/>
              <a:t>Wykonano analizę korelacji między wszystkimi badanymi cechami.</a:t>
            </a:r>
            <a:endParaRPr lang="en-GB" sz="1900" dirty="0"/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3C246FD8-8A23-44B8-8E53-34AB1BBF3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t="79" r="46209" b="-79"/>
          <a:stretch/>
        </p:blipFill>
        <p:spPr>
          <a:xfrm>
            <a:off x="1920831" y="1829687"/>
            <a:ext cx="4530303" cy="4351338"/>
          </a:xfr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1E808EC6-B416-4F80-B05F-65DD9B347EEE}"/>
              </a:ext>
            </a:extLst>
          </p:cNvPr>
          <p:cNvSpPr/>
          <p:nvPr/>
        </p:nvSpPr>
        <p:spPr>
          <a:xfrm>
            <a:off x="2625754" y="4169328"/>
            <a:ext cx="1490654" cy="123819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05119645-44C3-4BB9-97B5-FE66A0482F00}"/>
              </a:ext>
            </a:extLst>
          </p:cNvPr>
          <p:cNvSpPr/>
          <p:nvPr/>
        </p:nvSpPr>
        <p:spPr>
          <a:xfrm>
            <a:off x="4597166" y="3028425"/>
            <a:ext cx="662547" cy="44650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F90E8CF-EC89-4FEC-8C41-AE58E04D8726}"/>
              </a:ext>
            </a:extLst>
          </p:cNvPr>
          <p:cNvSpPr/>
          <p:nvPr/>
        </p:nvSpPr>
        <p:spPr>
          <a:xfrm>
            <a:off x="5043181" y="2576817"/>
            <a:ext cx="662547" cy="44650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E75E51B-52CB-4B3F-977B-26E86FF71A49}"/>
              </a:ext>
            </a:extLst>
          </p:cNvPr>
          <p:cNvSpPr/>
          <p:nvPr/>
        </p:nvSpPr>
        <p:spPr>
          <a:xfrm>
            <a:off x="3743238" y="5727161"/>
            <a:ext cx="157644" cy="23538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A7275460-D372-46D0-A27E-191276E6F32D}"/>
              </a:ext>
            </a:extLst>
          </p:cNvPr>
          <p:cNvSpPr/>
          <p:nvPr/>
        </p:nvSpPr>
        <p:spPr>
          <a:xfrm>
            <a:off x="4893929" y="5711781"/>
            <a:ext cx="157644" cy="23538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63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36AC5D-2A48-A0B3-D598-A07ED9E59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1437"/>
            <a:ext cx="10515600" cy="1325563"/>
          </a:xfrm>
        </p:spPr>
        <p:txBody>
          <a:bodyPr/>
          <a:lstStyle/>
          <a:p>
            <a:r>
              <a:rPr lang="pl-PL" dirty="0"/>
              <a:t>Korelacja pomiędzy </a:t>
            </a:r>
            <a:r>
              <a:rPr lang="pl-PL" dirty="0" err="1"/>
              <a:t>Fv</a:t>
            </a:r>
            <a:r>
              <a:rPr lang="pl-PL" dirty="0"/>
              <a:t>/Fm a </a:t>
            </a:r>
            <a:r>
              <a:rPr lang="pl-PL" dirty="0" err="1"/>
              <a:t>chl</a:t>
            </a:r>
            <a:r>
              <a:rPr lang="pl-PL" dirty="0"/>
              <a:t>. a/b</a:t>
            </a:r>
            <a:endParaRPr lang="en-GB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9220324-2082-92B5-F82B-E432EADA1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96" y="2789037"/>
            <a:ext cx="10761609" cy="1722694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50B3836-3E84-1F10-FA8E-8DC68C514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95" y="4623313"/>
            <a:ext cx="10761608" cy="1722694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DDDE5D62-6487-EC1C-E06C-0DA0D6997014}"/>
              </a:ext>
            </a:extLst>
          </p:cNvPr>
          <p:cNvSpPr/>
          <p:nvPr/>
        </p:nvSpPr>
        <p:spPr>
          <a:xfrm rot="16200000">
            <a:off x="-307180" y="3385751"/>
            <a:ext cx="1462085" cy="2686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C28AA4FB-CB90-58CD-7BFF-5EA353456702}"/>
              </a:ext>
            </a:extLst>
          </p:cNvPr>
          <p:cNvSpPr/>
          <p:nvPr/>
        </p:nvSpPr>
        <p:spPr>
          <a:xfrm rot="16200000">
            <a:off x="-301440" y="5203250"/>
            <a:ext cx="1462085" cy="2686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4E5EEBE9-AFB9-6F6A-C532-FCBBB0CD16DE}"/>
              </a:ext>
            </a:extLst>
          </p:cNvPr>
          <p:cNvSpPr txBox="1">
            <a:spLocks/>
          </p:cNvSpPr>
          <p:nvPr/>
        </p:nvSpPr>
        <p:spPr>
          <a:xfrm>
            <a:off x="558189" y="6315512"/>
            <a:ext cx="10918613" cy="504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900" dirty="0"/>
              <a:t>Korelacja między </a:t>
            </a:r>
            <a:r>
              <a:rPr lang="pl-PL" sz="1900" dirty="0" err="1"/>
              <a:t>Fv</a:t>
            </a:r>
            <a:r>
              <a:rPr lang="pl-PL" sz="1900" dirty="0"/>
              <a:t>/Fm a </a:t>
            </a:r>
            <a:r>
              <a:rPr lang="pl-PL" sz="1900" dirty="0" err="1"/>
              <a:t>chl</a:t>
            </a:r>
            <a:r>
              <a:rPr lang="pl-PL" sz="1900" dirty="0"/>
              <a:t>. a/b jest zachowana między trzema latami eksperymentu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6B74A49-FD0D-4015-ACBB-1BD217B02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60" y="895516"/>
            <a:ext cx="10972880" cy="1828813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4F401B58-11FA-4474-90EA-1B027A80B206}"/>
              </a:ext>
            </a:extLst>
          </p:cNvPr>
          <p:cNvSpPr/>
          <p:nvPr/>
        </p:nvSpPr>
        <p:spPr>
          <a:xfrm rot="16200000">
            <a:off x="-308431" y="1597378"/>
            <a:ext cx="1462085" cy="268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1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36AC5D-2A48-A0B3-D598-A07ED9E59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54"/>
            <a:ext cx="10515600" cy="1325563"/>
          </a:xfrm>
        </p:spPr>
        <p:txBody>
          <a:bodyPr/>
          <a:lstStyle/>
          <a:p>
            <a:r>
              <a:rPr lang="pl-PL" dirty="0"/>
              <a:t>Korelacja pomiędzy liczbą kłosów a  </a:t>
            </a:r>
            <a:r>
              <a:rPr lang="pl-PL" dirty="0" err="1"/>
              <a:t>chl</a:t>
            </a:r>
            <a:r>
              <a:rPr lang="pl-PL" dirty="0"/>
              <a:t>. a</a:t>
            </a:r>
            <a:endParaRPr lang="en-GB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F809545-BF66-42F2-E96C-85AB7FB2610F}"/>
              </a:ext>
            </a:extLst>
          </p:cNvPr>
          <p:cNvSpPr/>
          <p:nvPr/>
        </p:nvSpPr>
        <p:spPr>
          <a:xfrm rot="16200000">
            <a:off x="-270565" y="4361311"/>
            <a:ext cx="1462085" cy="2686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04E63A1D-FDAB-7782-9A4D-12F50EA38258}"/>
              </a:ext>
            </a:extLst>
          </p:cNvPr>
          <p:cNvSpPr txBox="1">
            <a:spLocks/>
          </p:cNvSpPr>
          <p:nvPr/>
        </p:nvSpPr>
        <p:spPr>
          <a:xfrm>
            <a:off x="558189" y="6248400"/>
            <a:ext cx="10918613" cy="504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900" dirty="0"/>
              <a:t>Korelacja między liczbą kłosów a </a:t>
            </a:r>
            <a:r>
              <a:rPr lang="pl-PL" sz="1900" dirty="0" err="1"/>
              <a:t>chl</a:t>
            </a:r>
            <a:r>
              <a:rPr lang="pl-PL" sz="1900" dirty="0"/>
              <a:t>. a jest istotnie zachowana między dwoma latami eksperymentu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03DE136-9BFD-4A2A-9650-AF1FE4953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60" y="1382078"/>
            <a:ext cx="10972880" cy="1828813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67B6A38A-01C6-489E-A4C2-79A89E3A8E28}"/>
              </a:ext>
            </a:extLst>
          </p:cNvPr>
          <p:cNvSpPr/>
          <p:nvPr/>
        </p:nvSpPr>
        <p:spPr>
          <a:xfrm rot="16200000">
            <a:off x="-285945" y="1988622"/>
            <a:ext cx="1462085" cy="268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8AA1CC8C-D44A-4896-A76F-F34A478C8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60" y="3571607"/>
            <a:ext cx="10972880" cy="18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8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A93A8D-38AB-F395-43A8-2279C763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361A49-BD0C-697E-8698-5584B0BB9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Analiza korelacji niektórych badanych cech jest mocno powtarzalna między latami</a:t>
            </a:r>
          </a:p>
          <a:p>
            <a:r>
              <a:rPr lang="pl-PL" dirty="0"/>
              <a:t>Sugeruje się zwiększenie liczby powtórzeń biologicznych w eksperymencie </a:t>
            </a:r>
            <a:r>
              <a:rPr lang="pl-PL" dirty="0" err="1"/>
              <a:t>qRT</a:t>
            </a:r>
            <a:r>
              <a:rPr lang="pl-PL" dirty="0"/>
              <a:t>-PCR oraz wymiany gazowej w celu zwiększenia siły statystycznej prowadzonych analiz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30133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469</Words>
  <Application>Microsoft Office PowerPoint</Application>
  <PresentationFormat>Panoramiczny</PresentationFormat>
  <Paragraphs>42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Motyw pakietu Office</vt:lpstr>
      <vt:lpstr>Precyzyjna fenomika, telemetria modulowanej fluorescencji i temperatury roślin dla modelowania, optymalizacji i przyspieszenia procesu hodowli żyta (Secale cereale L.) </vt:lpstr>
      <vt:lpstr>Cele zadania 2024 r.</vt:lpstr>
      <vt:lpstr>Materiały i metody</vt:lpstr>
      <vt:lpstr>Analiza ekspresji genów</vt:lpstr>
      <vt:lpstr>Analiza korelacji zawartości H2O2 od ekspresji APX1  </vt:lpstr>
      <vt:lpstr>Analiza korelacji badanych cech </vt:lpstr>
      <vt:lpstr>Korelacja pomiędzy Fv/Fm a chl. a/b</vt:lpstr>
      <vt:lpstr>Korelacja pomiędzy liczbą kłosów a  chl. a</vt:lpstr>
      <vt:lpstr>Podsumowanie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Precyzyjna fenomika, telemetria modulowanej fluorescencji i temperatury roślin dla modelowania, optymalizacji i przyspieszenia procesu hodowli żyta (Secale cereale L.) </dc:title>
  <dc:creator>Piotr Gawroński</dc:creator>
  <cp:lastModifiedBy>Stanisław Karpiński</cp:lastModifiedBy>
  <cp:revision>11</cp:revision>
  <dcterms:created xsi:type="dcterms:W3CDTF">2023-11-27T09:03:59Z</dcterms:created>
  <dcterms:modified xsi:type="dcterms:W3CDTF">2024-12-02T17:50:36Z</dcterms:modified>
</cp:coreProperties>
</file>