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7" r:id="rId5"/>
    <p:sldId id="262" r:id="rId6"/>
    <p:sldId id="325" r:id="rId7"/>
    <p:sldId id="263" r:id="rId8"/>
    <p:sldId id="265" r:id="rId9"/>
    <p:sldId id="309" r:id="rId10"/>
    <p:sldId id="308" r:id="rId11"/>
    <p:sldId id="266" r:id="rId12"/>
    <p:sldId id="319" r:id="rId13"/>
    <p:sldId id="316" r:id="rId14"/>
    <p:sldId id="268" r:id="rId15"/>
    <p:sldId id="280" r:id="rId16"/>
    <p:sldId id="303" r:id="rId17"/>
    <p:sldId id="282" r:id="rId18"/>
    <p:sldId id="285" r:id="rId19"/>
    <p:sldId id="288" r:id="rId20"/>
    <p:sldId id="290" r:id="rId21"/>
    <p:sldId id="320" r:id="rId22"/>
    <p:sldId id="321" r:id="rId23"/>
    <p:sldId id="322" r:id="rId24"/>
    <p:sldId id="323" r:id="rId25"/>
    <p:sldId id="324" r:id="rId26"/>
    <p:sldId id="317" r:id="rId27"/>
    <p:sldId id="318" r:id="rId28"/>
    <p:sldId id="306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450"/>
    <a:srgbClr val="185040"/>
    <a:srgbClr val="1B5B49"/>
    <a:srgbClr val="257D64"/>
    <a:srgbClr val="D2ECD0"/>
    <a:srgbClr val="135142"/>
    <a:srgbClr val="EC1D3C"/>
    <a:srgbClr val="FFFFFF"/>
    <a:srgbClr val="456883"/>
    <a:srgbClr val="3D5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A9FFBB-5077-751A-5BBF-0D338AB91D4C}" v="1" dt="2025-07-08T12:25:57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7645502645502645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0B-4A91-B5B3-ED9CB5CF9921}"/>
                </c:ext>
              </c:extLst>
            </c:dLbl>
            <c:dLbl>
              <c:idx val="1"/>
              <c:layout>
                <c:manualLayout>
                  <c:x val="0.3703703703703702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1317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0B-4A91-B5B3-ED9CB5CF9921}"/>
                </c:ext>
              </c:extLst>
            </c:dLbl>
            <c:dLbl>
              <c:idx val="2"/>
              <c:layout>
                <c:manualLayout>
                  <c:x val="0.33730158730158721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1089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0B-4A91-B5B3-ED9CB5CF9921}"/>
                </c:ext>
              </c:extLst>
            </c:dLbl>
            <c:dLbl>
              <c:idx val="3"/>
              <c:layout>
                <c:manualLayout>
                  <c:x val="0.24206349206349206"/>
                  <c:y val="-2.262016696533005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0B-4A91-B5B3-ED9CB5CF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</c:v>
                </c:pt>
                <c:pt idx="1">
                  <c:v>5.5</c:v>
                </c:pt>
                <c:pt idx="2">
                  <c:v>5.4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B-4A91-B5B3-ED9CB5CF992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2.5</c:v>
                </c:pt>
                <c:pt idx="1">
                  <c:v>0.5</c:v>
                </c:pt>
                <c:pt idx="2">
                  <c:v>0.9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0B-4A91-B5B3-ED9CB5CF992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0B-4A91-B5B3-ED9CB5CF992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axId val="1798856367"/>
        <c:axId val="1798862127"/>
      </c:barChart>
      <c:catAx>
        <c:axId val="17988563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98862127"/>
        <c:crosses val="autoZero"/>
        <c:auto val="1"/>
        <c:lblAlgn val="ctr"/>
        <c:lblOffset val="100"/>
        <c:noMultiLvlLbl val="0"/>
      </c:catAx>
      <c:valAx>
        <c:axId val="179886212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9885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1BAED2-0FA9-AACD-DDFD-CB28BCFCD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E554B6E-53FA-D23D-D444-36A22AA36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F07913-170B-973C-1195-AEC3DAC30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708353-D118-F09F-038B-5EC909F4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22E3EC-2EAF-8700-56DD-6E04B55E9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610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A515DC-7F73-396F-4A29-E6DCF9AD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A042EA-AC23-49A4-68CE-6F3683D98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6A4DB5-0759-3D4C-659A-2B7EE415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3FA91F6-B7A5-B9A6-3143-22BEE2D0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EC284D-8485-9D78-F659-DEB126FF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321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12D77E-1764-0D48-721A-095AB2E35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1A6916C-F49F-EF8F-7366-406A35F63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9A429D-528C-2007-0303-C69F55EFA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FFF591-65A1-7C9C-3E25-7AEEB330B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705577-166A-92C2-375D-9AC61323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410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12AF6-EB85-607E-B92F-0359B9BC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ECF6D1-2398-FBCE-5778-C83DE91FB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EF0BD0B-7761-9C47-5449-1A5DC6A34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938ECE0-2E71-93EE-E9DB-BF74D97D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73CEE78-70D2-D442-8376-1C04B3924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BF589A-0F44-5711-197F-062C981F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6698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F4DC8B-5118-0FEF-F5BF-01CA59DD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215923A-1ACA-92EB-D783-B4C75FC3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E282833-E084-514A-058D-E656B5B95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5D820DE-ADE2-B696-86E5-883867C2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4923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08E0D6-5550-A085-D52B-7408E7AB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573132E-E89F-64BD-6662-3321A18F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4299039-43D8-8E57-4ECA-827C0733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BEDA32-2E50-EAA2-1FAD-2364BB47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302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C49182F-862C-5AFA-035C-F8ED9663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B29180-DCFE-3FD0-E98F-8BBA5C33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FB251D1-8A56-B811-1176-13BD552C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657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000402-9F60-3664-D1F7-68CBA1DDC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C39CA5-A525-63C1-365A-B08250F79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2B0A84-952B-0D96-226A-2912B0670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C7976D-07ED-26FF-AD4A-4E5A9ED3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2346C22-E0CE-3384-9D24-179EF19D7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AF64C7A-3239-9F96-3F7F-9BE1D240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5461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7D548-A0DD-6060-D1B0-A4D35327F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BCF5503-01B8-5B10-3ABF-94FF4C4E1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CA01B95-9A8C-2B28-92ED-8F1F92C91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11EEBC4-7BBF-9A59-EB24-FBC3A996C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5A59957-02BB-1274-B7A4-424D3245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21D76A-E2B7-CB46-AF50-F8F67B7C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7316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F7C457-5E87-76A3-1E58-E27F83E1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29B3AD4-950E-08F9-0FBC-BEAD1A68D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525FAC-2A93-F2A4-B01D-61704B6F5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B549D5-C261-D860-F1EE-C3F2E6AF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BD9D9DC-1C53-1D21-1D01-FD1C77AE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41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1B857A1-8861-0027-C1CA-D038434AB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F491E8E-4C2D-679B-B472-4A01A37A5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073173-2B25-2CC2-69EC-0A5CD2C26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7EBF8D6-68F8-D47D-4291-4FD1E35D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A39CBD-C9EE-2597-2EF0-FDD0E206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3748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B47F076-30A7-D04E-7698-7872BAEE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BAA6DD-FEB7-5DF4-B1F2-C9BAD6B43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E5190B-496F-01C7-EF53-D24139E6F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86B86F-1F0F-40A2-AECC-0549C94203EF}" type="datetimeFigureOut">
              <a:rPr lang="pl-PL" smtClean="0"/>
              <a:t>09.07.2025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53E9DA3-3F34-7811-19A4-A0F675ADD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7ACA7A6-487C-688B-3F37-5DFA629F7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B0999C-F0D5-4795-8CFA-86F8DBBB40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549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17" Type="http://schemas.openxmlformats.org/officeDocument/2006/relationships/image" Target="../media/image62.png"/><Relationship Id="rId2" Type="http://schemas.openxmlformats.org/officeDocument/2006/relationships/image" Target="../media/image48.jpe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8.png"/><Relationship Id="rId10" Type="http://schemas.openxmlformats.org/officeDocument/2006/relationships/image" Target="../media/image56.svg"/><Relationship Id="rId4" Type="http://schemas.openxmlformats.org/officeDocument/2006/relationships/image" Target="../media/image50.jpe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4.jpeg"/><Relationship Id="rId7" Type="http://schemas.openxmlformats.org/officeDocument/2006/relationships/image" Target="../media/image21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9.jpeg"/><Relationship Id="rId7" Type="http://schemas.openxmlformats.org/officeDocument/2006/relationships/image" Target="../media/image2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microsoft.com/office/2007/relationships/hdphoto" Target="../media/hdphoto1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9.jpeg"/><Relationship Id="rId7" Type="http://schemas.microsoft.com/office/2007/relationships/hdphoto" Target="../media/hdphoto1.wdp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A4905-CF6A-3E77-A1D6-3B7E6CD1B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900DB2B9-4EA2-A842-C705-6B7C2CED010A}"/>
              </a:ext>
            </a:extLst>
          </p:cNvPr>
          <p:cNvSpPr/>
          <p:nvPr/>
        </p:nvSpPr>
        <p:spPr>
          <a:xfrm>
            <a:off x="-17392" y="-142874"/>
            <a:ext cx="12191999" cy="7000876"/>
          </a:xfrm>
          <a:prstGeom prst="rect">
            <a:avLst/>
          </a:prstGeom>
          <a:solidFill>
            <a:srgbClr val="1850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Obraz zawierający zrzut ekranu, zieleń, ciemność, czarne&#10;&#10;Opis wygenerowany automatycznie">
            <a:extLst>
              <a:ext uri="{FF2B5EF4-FFF2-40B4-BE49-F238E27FC236}">
                <a16:creationId xmlns:a16="http://schemas.microsoft.com/office/drawing/2014/main" id="{9C6F208C-E158-7A7D-5EA1-FFC81368F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92" y="-118734"/>
            <a:ext cx="13027590" cy="7328019"/>
          </a:xfrm>
          <a:prstGeom prst="rect">
            <a:avLst/>
          </a:prstGeom>
        </p:spPr>
      </p:pic>
      <p:pic>
        <p:nvPicPr>
          <p:cNvPr id="9" name="Obraz 8" descr="Obraz zawierający światło, zrzut ekranu, czarne, ciemność&#10;&#10;Opis wygenerowany automatycznie">
            <a:extLst>
              <a:ext uri="{FF2B5EF4-FFF2-40B4-BE49-F238E27FC236}">
                <a16:creationId xmlns:a16="http://schemas.microsoft.com/office/drawing/2014/main" id="{5BF08473-AAA8-2F54-9D6B-72B32F59E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50" y="-235010"/>
            <a:ext cx="13027590" cy="7433447"/>
          </a:xfrm>
          <a:prstGeom prst="rect">
            <a:avLst/>
          </a:prstGeom>
        </p:spPr>
      </p:pic>
      <p:pic>
        <p:nvPicPr>
          <p:cNvPr id="11" name="Obraz 10" descr="Obraz zawierający róż, sztuka&#10;&#10;Opis wygenerowany automatycznie">
            <a:extLst>
              <a:ext uri="{FF2B5EF4-FFF2-40B4-BE49-F238E27FC236}">
                <a16:creationId xmlns:a16="http://schemas.microsoft.com/office/drawing/2014/main" id="{6B784DFE-5A94-5979-1387-4DC159D0C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3" b="5994"/>
          <a:stretch/>
        </p:blipFill>
        <p:spPr>
          <a:xfrm>
            <a:off x="7675027" y="-200024"/>
            <a:ext cx="14504979" cy="7189166"/>
          </a:xfrm>
          <a:prstGeom prst="rect">
            <a:avLst/>
          </a:prstGeom>
        </p:spPr>
      </p:pic>
      <p:pic>
        <p:nvPicPr>
          <p:cNvPr id="13" name="Obraz 12" descr="Obraz zawierający kot domowy, kot, Małe i średnie samochody, Kotowate&#10;&#10;Opis wygenerowany automatycznie">
            <a:extLst>
              <a:ext uri="{FF2B5EF4-FFF2-40B4-BE49-F238E27FC236}">
                <a16:creationId xmlns:a16="http://schemas.microsoft.com/office/drawing/2014/main" id="{5F167941-4510-F631-CC6D-D8E9A7D19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47" y="-351286"/>
            <a:ext cx="13027590" cy="7525583"/>
          </a:xfrm>
          <a:prstGeom prst="rect">
            <a:avLst/>
          </a:prstGeom>
        </p:spPr>
      </p:pic>
      <p:pic>
        <p:nvPicPr>
          <p:cNvPr id="6" name="Grafika 5" descr="Strzałka w prawo z wypełnieniem pełnym">
            <a:extLst>
              <a:ext uri="{FF2B5EF4-FFF2-40B4-BE49-F238E27FC236}">
                <a16:creationId xmlns:a16="http://schemas.microsoft.com/office/drawing/2014/main" id="{8EA9A585-A0E5-1610-344D-712D1056ED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86408" y="5335087"/>
            <a:ext cx="914400" cy="914400"/>
          </a:xfrm>
          <a:prstGeom prst="rect">
            <a:avLst/>
          </a:prstGeom>
        </p:spPr>
      </p:pic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892A405C-1604-65EA-D089-0B60BE1B93DD}"/>
              </a:ext>
            </a:extLst>
          </p:cNvPr>
          <p:cNvSpPr/>
          <p:nvPr/>
        </p:nvSpPr>
        <p:spPr>
          <a:xfrm>
            <a:off x="4371151" y="5315904"/>
            <a:ext cx="1944914" cy="914400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D1FB48E3-464E-BF3E-5715-07244CD137E3}"/>
              </a:ext>
            </a:extLst>
          </p:cNvPr>
          <p:cNvCxnSpPr>
            <a:cxnSpLocks/>
          </p:cNvCxnSpPr>
          <p:nvPr/>
        </p:nvCxnSpPr>
        <p:spPr>
          <a:xfrm>
            <a:off x="3752379" y="4503732"/>
            <a:ext cx="4917815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193CB90-BBE5-8EF2-3558-DE4D88D46F9B}"/>
              </a:ext>
            </a:extLst>
          </p:cNvPr>
          <p:cNvSpPr txBox="1"/>
          <p:nvPr/>
        </p:nvSpPr>
        <p:spPr>
          <a:xfrm>
            <a:off x="3594296" y="3580402"/>
            <a:ext cx="5443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>
                <a:solidFill>
                  <a:schemeClr val="bg1"/>
                </a:solidFill>
                <a:latin typeface="SGGW Mastro" panose="00000500000000000000" pitchFamily="50" charset="-18"/>
              </a:rPr>
              <a:t>POZNAJ SGGW</a:t>
            </a:r>
          </a:p>
        </p:txBody>
      </p:sp>
    </p:spTree>
    <p:extLst>
      <p:ext uri="{BB962C8B-B14F-4D97-AF65-F5344CB8AC3E}">
        <p14:creationId xmlns:p14="http://schemas.microsoft.com/office/powerpoint/2010/main" val="4140263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20">
            <a:extLst>
              <a:ext uri="{FF2B5EF4-FFF2-40B4-BE49-F238E27FC236}">
                <a16:creationId xmlns:a16="http://schemas.microsoft.com/office/drawing/2014/main" id="{FC340641-29E6-8CA2-5AFD-CC876D37B9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ubrania, osoba, w pomieszczeniu, ściana&#10;&#10;Opis wygenerowany automatycznie">
            <a:extLst>
              <a:ext uri="{FF2B5EF4-FFF2-40B4-BE49-F238E27FC236}">
                <a16:creationId xmlns:a16="http://schemas.microsoft.com/office/drawing/2014/main" id="{F993BD47-319F-E2A2-3EF3-5A7BEC125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860" y="-193714"/>
            <a:ext cx="4755716" cy="724542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8556ED-6CCE-B4A3-7F56-11CF81CB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433" y="55567"/>
            <a:ext cx="13015986" cy="1325563"/>
          </a:xfrm>
        </p:spPr>
        <p:txBody>
          <a:bodyPr>
            <a:normAutofit/>
          </a:bodyPr>
          <a:lstStyle/>
          <a:p>
            <a:r>
              <a:rPr lang="pl-PL" sz="3600" b="1">
                <a:latin typeface="SGGW Mastro"/>
              </a:rPr>
              <a:t>AGENDA- CZYLI  </a:t>
            </a:r>
            <a:r>
              <a:rPr lang="pl-PL" sz="3600" b="1">
                <a:solidFill>
                  <a:schemeClr val="accent1"/>
                </a:solidFill>
                <a:latin typeface="SGGW Mastro"/>
              </a:rPr>
              <a:t>O CZYM </a:t>
            </a:r>
            <a:r>
              <a:rPr lang="pl-PL" sz="3600" b="1">
                <a:latin typeface="SGGW Mastro"/>
              </a:rPr>
              <a:t>DZIŚ SIĘ DOWIESZ…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5C1B961-EC20-9E44-B85E-219960E0ACF2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585856" y="3428999"/>
            <a:ext cx="7606144" cy="1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wal 4">
            <a:extLst>
              <a:ext uri="{FF2B5EF4-FFF2-40B4-BE49-F238E27FC236}">
                <a16:creationId xmlns:a16="http://schemas.microsoft.com/office/drawing/2014/main" id="{157CFF26-2928-2AE0-B11C-52C488192738}"/>
              </a:ext>
            </a:extLst>
          </p:cNvPr>
          <p:cNvSpPr/>
          <p:nvPr/>
        </p:nvSpPr>
        <p:spPr>
          <a:xfrm>
            <a:off x="5549900" y="2717800"/>
            <a:ext cx="1409700" cy="1422399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34451E10-6E53-07A8-05A8-13037726B9E9}"/>
              </a:ext>
            </a:extLst>
          </p:cNvPr>
          <p:cNvSpPr/>
          <p:nvPr/>
        </p:nvSpPr>
        <p:spPr>
          <a:xfrm>
            <a:off x="8067675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AC1ACED8-DCA2-9138-65BB-F8BA908734CF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F02E46DF-2BE5-157D-EEEF-1727DA63409B}"/>
              </a:ext>
            </a:extLst>
          </p:cNvPr>
          <p:cNvSpPr/>
          <p:nvPr/>
        </p:nvSpPr>
        <p:spPr>
          <a:xfrm>
            <a:off x="10161587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C0FF1CA-A84A-1943-4255-2BE41ED60FC4}"/>
              </a:ext>
            </a:extLst>
          </p:cNvPr>
          <p:cNvSpPr txBox="1"/>
          <p:nvPr/>
        </p:nvSpPr>
        <p:spPr>
          <a:xfrm>
            <a:off x="5836444" y="2998339"/>
            <a:ext cx="105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>
                <a:latin typeface="SGGW Mastro"/>
              </a:rPr>
              <a:t>01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2D4EBEA-FC8F-CEC8-F7CF-277B8E91ECF1}"/>
              </a:ext>
            </a:extLst>
          </p:cNvPr>
          <p:cNvSpPr txBox="1"/>
          <p:nvPr/>
        </p:nvSpPr>
        <p:spPr>
          <a:xfrm>
            <a:off x="8191500" y="3075057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B4D09DB-E76F-EBE1-FC1A-41BC469795BA}"/>
              </a:ext>
            </a:extLst>
          </p:cNvPr>
          <p:cNvSpPr txBox="1"/>
          <p:nvPr/>
        </p:nvSpPr>
        <p:spPr>
          <a:xfrm>
            <a:off x="10283825" y="3077241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03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CFE5CCB-A7DA-7052-0B52-97DD74ED54CC}"/>
              </a:ext>
            </a:extLst>
          </p:cNvPr>
          <p:cNvSpPr txBox="1"/>
          <p:nvPr/>
        </p:nvSpPr>
        <p:spPr>
          <a:xfrm>
            <a:off x="4793455" y="4437797"/>
            <a:ext cx="306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DLACZEGO SGGW ? 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Twoja droga do sukcesu</a:t>
            </a:r>
            <a:endParaRPr lang="pl-PL" sz="1600" b="1">
              <a:solidFill>
                <a:schemeClr val="bg1"/>
              </a:solidFill>
              <a:latin typeface="SGGW Mastro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6392247-B8A1-D9A2-17D3-76C5F63FD406}"/>
              </a:ext>
            </a:extLst>
          </p:cNvPr>
          <p:cNvSpPr txBox="1"/>
          <p:nvPr/>
        </p:nvSpPr>
        <p:spPr>
          <a:xfrm>
            <a:off x="6323805" y="1851958"/>
            <a:ext cx="4462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SGGW W LICZBACH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fakty, które mówią same za siebie</a:t>
            </a:r>
            <a:endParaRPr lang="pl-PL" sz="1600" b="1">
              <a:solidFill>
                <a:schemeClr val="bg1"/>
              </a:solidFill>
              <a:latin typeface="SGGW Mastro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040A865-C2D3-7CA4-7CA5-2DEBD3A8E87F}"/>
              </a:ext>
            </a:extLst>
          </p:cNvPr>
          <p:cNvSpPr txBox="1"/>
          <p:nvPr/>
        </p:nvSpPr>
        <p:spPr>
          <a:xfrm>
            <a:off x="8936036" y="4334355"/>
            <a:ext cx="342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NASZE WYDZIAŁY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stawiamy na możliwości</a:t>
            </a:r>
            <a:endParaRPr lang="pl-PL" sz="1600" b="1">
              <a:latin typeface="SGGW Mastro"/>
            </a:endParaRPr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04EA1FF5-695A-447F-D493-CE79EB0227AA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3802C234-4D05-A65E-ADEE-230FB46F45BC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56FFE6F9-58A1-D4A3-78B5-55918F5F794B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5" name="object 2">
                <a:extLst>
                  <a:ext uri="{FF2B5EF4-FFF2-40B4-BE49-F238E27FC236}">
                    <a16:creationId xmlns:a16="http://schemas.microsoft.com/office/drawing/2014/main" id="{D7ACEE10-1EB8-7CD2-39CD-1D3850D995C4}"/>
                  </a:ext>
                </a:extLst>
              </p:cNvPr>
              <p:cNvPicPr/>
              <p:nvPr/>
            </p:nvPicPr>
            <p:blipFill>
              <a:blip r:embed="rId3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28BB7AB6-524F-3B67-E8E6-FFAAF4AC64A0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F81F6D8A-5DAF-BCA6-6EE5-0D166A38DF40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1984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360E-C17F-3CCE-AFC6-ECFFE8A4C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20">
            <a:extLst>
              <a:ext uri="{FF2B5EF4-FFF2-40B4-BE49-F238E27FC236}">
                <a16:creationId xmlns:a16="http://schemas.microsoft.com/office/drawing/2014/main" id="{71D64665-3DF7-39A0-9886-F8F25254DC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ubrania, osoba, w pomieszczeniu, ściana&#10;&#10;Opis wygenerowany automatycznie">
            <a:extLst>
              <a:ext uri="{FF2B5EF4-FFF2-40B4-BE49-F238E27FC236}">
                <a16:creationId xmlns:a16="http://schemas.microsoft.com/office/drawing/2014/main" id="{42A56323-4E7E-EE9A-6972-B82DA2520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860" y="-193714"/>
            <a:ext cx="4755716" cy="724542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367F373-46F5-CED8-3F8B-87B02509E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433" y="55567"/>
            <a:ext cx="13015986" cy="1325563"/>
          </a:xfrm>
        </p:spPr>
        <p:txBody>
          <a:bodyPr>
            <a:normAutofit/>
          </a:bodyPr>
          <a:lstStyle/>
          <a:p>
            <a:r>
              <a:rPr lang="pl-PL" sz="3600" b="1">
                <a:latin typeface="SGGW Mastro"/>
              </a:rPr>
              <a:t>AGENDA- CZYLI  </a:t>
            </a:r>
            <a:r>
              <a:rPr lang="pl-PL" sz="3600" b="1">
                <a:solidFill>
                  <a:schemeClr val="accent1"/>
                </a:solidFill>
                <a:latin typeface="SGGW Mastro"/>
              </a:rPr>
              <a:t>O CZYM </a:t>
            </a:r>
            <a:r>
              <a:rPr lang="pl-PL" sz="3600" b="1">
                <a:latin typeface="SGGW Mastro"/>
              </a:rPr>
              <a:t>DZIŚ SIĘ DOWIESZ…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5997D33-FD72-12C0-3FB9-3F9F9EAA281B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585856" y="3428999"/>
            <a:ext cx="7606144" cy="1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wal 4">
            <a:extLst>
              <a:ext uri="{FF2B5EF4-FFF2-40B4-BE49-F238E27FC236}">
                <a16:creationId xmlns:a16="http://schemas.microsoft.com/office/drawing/2014/main" id="{1F1FBCB8-F2C8-E5C9-FA41-8EA79B7B00F2}"/>
              </a:ext>
            </a:extLst>
          </p:cNvPr>
          <p:cNvSpPr/>
          <p:nvPr/>
        </p:nvSpPr>
        <p:spPr>
          <a:xfrm>
            <a:off x="5549900" y="2717800"/>
            <a:ext cx="1409700" cy="1422399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38868A37-E4D9-FB95-A819-D923AC777B65}"/>
              </a:ext>
            </a:extLst>
          </p:cNvPr>
          <p:cNvSpPr/>
          <p:nvPr/>
        </p:nvSpPr>
        <p:spPr>
          <a:xfrm>
            <a:off x="8067675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A768526-2985-2909-865D-79F9B0445DC0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E74F2C23-0BCE-D902-F3E0-45DC20513411}"/>
              </a:ext>
            </a:extLst>
          </p:cNvPr>
          <p:cNvSpPr/>
          <p:nvPr/>
        </p:nvSpPr>
        <p:spPr>
          <a:xfrm>
            <a:off x="10161587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8C89DF2-7F14-D14F-01F0-0CBB576F68FE}"/>
              </a:ext>
            </a:extLst>
          </p:cNvPr>
          <p:cNvSpPr txBox="1"/>
          <p:nvPr/>
        </p:nvSpPr>
        <p:spPr>
          <a:xfrm>
            <a:off x="5836444" y="2998339"/>
            <a:ext cx="105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>
                <a:latin typeface="SGGW Mastro"/>
              </a:rPr>
              <a:t>01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2B642A6-589A-41AB-B02C-401B12B8B6F6}"/>
              </a:ext>
            </a:extLst>
          </p:cNvPr>
          <p:cNvSpPr txBox="1"/>
          <p:nvPr/>
        </p:nvSpPr>
        <p:spPr>
          <a:xfrm>
            <a:off x="8191500" y="3075057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A5D7E9-FD90-7EC4-3F2A-D23A69203F35}"/>
              </a:ext>
            </a:extLst>
          </p:cNvPr>
          <p:cNvSpPr txBox="1"/>
          <p:nvPr/>
        </p:nvSpPr>
        <p:spPr>
          <a:xfrm>
            <a:off x="10283825" y="3077241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03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5BB907D-9C65-21A0-1B56-43974BD3D739}"/>
              </a:ext>
            </a:extLst>
          </p:cNvPr>
          <p:cNvSpPr txBox="1"/>
          <p:nvPr/>
        </p:nvSpPr>
        <p:spPr>
          <a:xfrm>
            <a:off x="4793455" y="4437797"/>
            <a:ext cx="306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DLACZEGO SGGW ? 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Twoja droga do sukcesu</a:t>
            </a:r>
            <a:endParaRPr lang="pl-PL" sz="1600" b="1">
              <a:solidFill>
                <a:schemeClr val="bg1"/>
              </a:solidFill>
              <a:latin typeface="SGGW Mastro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D350929-520E-846C-1B7B-6F849CCBBF5A}"/>
              </a:ext>
            </a:extLst>
          </p:cNvPr>
          <p:cNvSpPr txBox="1"/>
          <p:nvPr/>
        </p:nvSpPr>
        <p:spPr>
          <a:xfrm>
            <a:off x="6323805" y="1851958"/>
            <a:ext cx="4462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SGGW W LICZBACH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fakty, które mówią same za siebie</a:t>
            </a:r>
            <a:endParaRPr lang="pl-PL" sz="1600" b="1">
              <a:solidFill>
                <a:schemeClr val="bg1"/>
              </a:solidFill>
              <a:latin typeface="SGGW Mastro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9AC61B7-BED3-2E83-2A80-8E7DF7F98427}"/>
              </a:ext>
            </a:extLst>
          </p:cNvPr>
          <p:cNvSpPr txBox="1"/>
          <p:nvPr/>
        </p:nvSpPr>
        <p:spPr>
          <a:xfrm>
            <a:off x="8936036" y="4334355"/>
            <a:ext cx="342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NASZE WYDZIAŁY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stawiamy na możliwości</a:t>
            </a:r>
            <a:endParaRPr lang="pl-PL" sz="1600" b="1">
              <a:latin typeface="SGGW Mastro"/>
            </a:endParaRPr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5454B37F-BDBB-4B30-F10A-553F156C2030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D43FB509-6A19-947F-FE0E-F015DFC718A1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1D32E7A3-7402-9559-3344-7EB5EF7A7F29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5" name="object 2">
                <a:extLst>
                  <a:ext uri="{FF2B5EF4-FFF2-40B4-BE49-F238E27FC236}">
                    <a16:creationId xmlns:a16="http://schemas.microsoft.com/office/drawing/2014/main" id="{1ACD27CB-0D7D-038F-904A-66DE3195CD46}"/>
                  </a:ext>
                </a:extLst>
              </p:cNvPr>
              <p:cNvPicPr/>
              <p:nvPr/>
            </p:nvPicPr>
            <p:blipFill>
              <a:blip r:embed="rId3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24F49324-1050-8CC5-E1C5-8F4DB9CB499A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B56C10BA-6F4D-7E7E-D163-906928065A2A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8964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593F720-63D7-B6BD-4377-EB616B41FF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5C1B961-EC20-9E44-B85E-219960E0ACF2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wal 5">
            <a:extLst>
              <a:ext uri="{FF2B5EF4-FFF2-40B4-BE49-F238E27FC236}">
                <a16:creationId xmlns:a16="http://schemas.microsoft.com/office/drawing/2014/main" id="{34451E10-6E53-07A8-05A8-13037726B9E9}"/>
              </a:ext>
            </a:extLst>
          </p:cNvPr>
          <p:cNvSpPr/>
          <p:nvPr/>
        </p:nvSpPr>
        <p:spPr>
          <a:xfrm>
            <a:off x="4238625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F02E46DF-2BE5-157D-EEEF-1727DA63409B}"/>
              </a:ext>
            </a:extLst>
          </p:cNvPr>
          <p:cNvSpPr/>
          <p:nvPr/>
        </p:nvSpPr>
        <p:spPr>
          <a:xfrm>
            <a:off x="7170737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2D4EBEA-FC8F-CEC8-F7CF-277B8E91ECF1}"/>
              </a:ext>
            </a:extLst>
          </p:cNvPr>
          <p:cNvSpPr txBox="1"/>
          <p:nvPr/>
        </p:nvSpPr>
        <p:spPr>
          <a:xfrm>
            <a:off x="4362450" y="3075057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05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B4D09DB-E76F-EBE1-FC1A-41BC469795BA}"/>
              </a:ext>
            </a:extLst>
          </p:cNvPr>
          <p:cNvSpPr txBox="1"/>
          <p:nvPr/>
        </p:nvSpPr>
        <p:spPr>
          <a:xfrm>
            <a:off x="7296243" y="3088504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06</a:t>
            </a:r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655B55C6-C9E4-C6D6-BF4D-9046AB72C671}"/>
              </a:ext>
            </a:extLst>
          </p:cNvPr>
          <p:cNvSpPr/>
          <p:nvPr/>
        </p:nvSpPr>
        <p:spPr>
          <a:xfrm>
            <a:off x="1497013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ECBA3B8-F9FA-E0C7-9566-8109FA303FCD}"/>
              </a:ext>
            </a:extLst>
          </p:cNvPr>
          <p:cNvSpPr txBox="1"/>
          <p:nvPr/>
        </p:nvSpPr>
        <p:spPr>
          <a:xfrm>
            <a:off x="1591708" y="3060708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04</a:t>
            </a:r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A2BE6F0C-1C1B-44E4-4881-A7210105FB5F}"/>
              </a:ext>
            </a:extLst>
          </p:cNvPr>
          <p:cNvSpPr/>
          <p:nvPr/>
        </p:nvSpPr>
        <p:spPr>
          <a:xfrm>
            <a:off x="9950449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51BF906-EE04-C710-B719-7E42B76D3C15}"/>
              </a:ext>
            </a:extLst>
          </p:cNvPr>
          <p:cNvSpPr txBox="1"/>
          <p:nvPr/>
        </p:nvSpPr>
        <p:spPr>
          <a:xfrm>
            <a:off x="10102849" y="3075057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07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52936F5-B6D2-8E3D-83EB-3D8417DBDECA}"/>
              </a:ext>
            </a:extLst>
          </p:cNvPr>
          <p:cNvSpPr txBox="1"/>
          <p:nvPr/>
        </p:nvSpPr>
        <p:spPr>
          <a:xfrm>
            <a:off x="6096000" y="2089190"/>
            <a:ext cx="3286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ROZWIJAJ SWOJE PASJE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7CE089A-5717-0072-DBE0-27B945BED09B}"/>
              </a:ext>
            </a:extLst>
          </p:cNvPr>
          <p:cNvSpPr txBox="1"/>
          <p:nvPr/>
        </p:nvSpPr>
        <p:spPr>
          <a:xfrm>
            <a:off x="3005137" y="4422697"/>
            <a:ext cx="3441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NOWOCZESNY KAMPUS 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przestrzeń pełna możliwości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471C2110-0225-A084-F511-554A29A2B231}"/>
              </a:ext>
            </a:extLst>
          </p:cNvPr>
          <p:cNvSpPr txBox="1"/>
          <p:nvPr/>
        </p:nvSpPr>
        <p:spPr>
          <a:xfrm>
            <a:off x="9055100" y="43815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/>
              </a:rPr>
              <a:t>RANKINGI</a:t>
            </a:r>
            <a:r>
              <a:rPr lang="pl-PL" sz="1600">
                <a:solidFill>
                  <a:schemeClr val="bg1"/>
                </a:solidFill>
                <a:latin typeface="SGGW Mastro"/>
              </a:rPr>
              <a:t>,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 w których przodujemy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4D804DF-46DB-77ED-83FF-A9FD302088E5}"/>
              </a:ext>
            </a:extLst>
          </p:cNvPr>
          <p:cNvSpPr txBox="1"/>
          <p:nvPr/>
        </p:nvSpPr>
        <p:spPr>
          <a:xfrm>
            <a:off x="174625" y="1823885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>
                <a:solidFill>
                  <a:schemeClr val="bg1"/>
                </a:solidFill>
                <a:latin typeface="SGGW Mastro"/>
              </a:rPr>
              <a:t>MOŻLIWOŚCI NA CAŁYM ŚWIECIE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/>
              </a:rPr>
              <a:t>– współpraca międzynarodowa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D487366-E7F5-E793-E596-DF96EEB026D5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874DDF49-353D-E9CD-201D-4BE7FACCD14C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4331D28D-2B7D-7E37-5A2F-3E114013A5F1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9" name="object 2">
                <a:extLst>
                  <a:ext uri="{FF2B5EF4-FFF2-40B4-BE49-F238E27FC236}">
                    <a16:creationId xmlns:a16="http://schemas.microsoft.com/office/drawing/2014/main" id="{3644B86D-3BCD-1CAC-7862-DB8BD1D7DA46}"/>
                  </a:ext>
                </a:extLst>
              </p:cNvPr>
              <p:cNvPicPr/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105B06A9-1161-D3D1-2E94-A23CF5846875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CEAEF7B0-9DE1-7B04-ED9B-980BFC171CA7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7370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FCC2FDE2-8F70-0FD0-C1A9-6EA59B951D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5C1B961-EC20-9E44-B85E-219960E0ACF2}"/>
              </a:ext>
            </a:extLst>
          </p:cNvPr>
          <p:cNvCxnSpPr>
            <a:cxnSpLocks/>
          </p:cNvCxnSpPr>
          <p:nvPr/>
        </p:nvCxnSpPr>
        <p:spPr>
          <a:xfrm>
            <a:off x="-88900" y="3424918"/>
            <a:ext cx="10385425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wal 13">
            <a:extLst>
              <a:ext uri="{FF2B5EF4-FFF2-40B4-BE49-F238E27FC236}">
                <a16:creationId xmlns:a16="http://schemas.microsoft.com/office/drawing/2014/main" id="{5B48C8ED-D500-6808-54E9-3D6C199BDEB3}"/>
              </a:ext>
            </a:extLst>
          </p:cNvPr>
          <p:cNvSpPr/>
          <p:nvPr/>
        </p:nvSpPr>
        <p:spPr>
          <a:xfrm>
            <a:off x="1304705" y="2927261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3441808F-5A44-65E9-4F93-0264254D7C61}"/>
              </a:ext>
            </a:extLst>
          </p:cNvPr>
          <p:cNvSpPr/>
          <p:nvPr/>
        </p:nvSpPr>
        <p:spPr>
          <a:xfrm>
            <a:off x="9429749" y="2713719"/>
            <a:ext cx="1409700" cy="14223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34451E10-6E53-07A8-05A8-13037726B9E9}"/>
              </a:ext>
            </a:extLst>
          </p:cNvPr>
          <p:cNvSpPr/>
          <p:nvPr/>
        </p:nvSpPr>
        <p:spPr>
          <a:xfrm>
            <a:off x="5648325" y="2937247"/>
            <a:ext cx="974725" cy="9835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AC1ACED8-DCA2-9138-65BB-F8BA908734CF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C0FF1CA-A84A-1943-4255-2BE41ED60FC4}"/>
              </a:ext>
            </a:extLst>
          </p:cNvPr>
          <p:cNvSpPr txBox="1"/>
          <p:nvPr/>
        </p:nvSpPr>
        <p:spPr>
          <a:xfrm>
            <a:off x="1438274" y="3079138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08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2D4EBEA-FC8F-CEC8-F7CF-277B8E91ECF1}"/>
              </a:ext>
            </a:extLst>
          </p:cNvPr>
          <p:cNvSpPr txBox="1"/>
          <p:nvPr/>
        </p:nvSpPr>
        <p:spPr>
          <a:xfrm>
            <a:off x="5797550" y="3075057"/>
            <a:ext cx="10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latin typeface="SGGW Mastro"/>
              </a:rPr>
              <a:t>09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B4D09DB-E76F-EBE1-FC1A-41BC469795BA}"/>
              </a:ext>
            </a:extLst>
          </p:cNvPr>
          <p:cNvSpPr txBox="1"/>
          <p:nvPr/>
        </p:nvSpPr>
        <p:spPr>
          <a:xfrm>
            <a:off x="9734549" y="3004883"/>
            <a:ext cx="105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>
                <a:latin typeface="SGGW Mastro"/>
              </a:rPr>
              <a:t>10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F85862E-0B70-D80C-BAA7-4849E043BD6B}"/>
              </a:ext>
            </a:extLst>
          </p:cNvPr>
          <p:cNvSpPr txBox="1"/>
          <p:nvPr/>
        </p:nvSpPr>
        <p:spPr>
          <a:xfrm>
            <a:off x="3915568" y="4237040"/>
            <a:ext cx="4440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 panose="00000500000000000000" pitchFamily="50" charset="-18"/>
              </a:rPr>
              <a:t>ŻYCIE STUDENCKIE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 panose="00000500000000000000" pitchFamily="50" charset="-18"/>
              </a:rPr>
              <a:t> – wydarzenia, wyjazdy i </a:t>
            </a:r>
            <a:r>
              <a:rPr lang="pl-PL" sz="1600" err="1">
                <a:solidFill>
                  <a:schemeClr val="bg1"/>
                </a:solidFill>
                <a:latin typeface="SGGW Mastro" panose="00000500000000000000" pitchFamily="50" charset="-18"/>
              </a:rPr>
              <a:t>social</a:t>
            </a:r>
            <a:r>
              <a:rPr lang="pl-PL" sz="1600">
                <a:solidFill>
                  <a:schemeClr val="bg1"/>
                </a:solidFill>
                <a:latin typeface="SGGW Mastro" panose="00000500000000000000" pitchFamily="50" charset="-18"/>
              </a:rPr>
              <a:t> media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32F1215-67DB-A433-7672-043BAE577769}"/>
              </a:ext>
            </a:extLst>
          </p:cNvPr>
          <p:cNvSpPr txBox="1"/>
          <p:nvPr/>
        </p:nvSpPr>
        <p:spPr>
          <a:xfrm>
            <a:off x="8458199" y="1683192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 panose="00000500000000000000" pitchFamily="50" charset="-18"/>
              </a:rPr>
              <a:t>DOŁĄCZ DO NAS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 panose="00000500000000000000" pitchFamily="50" charset="-18"/>
              </a:rPr>
              <a:t> – SGGW czeka na Ciebie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17F8787-92A3-1018-CDD9-C572C1EF2C79}"/>
              </a:ext>
            </a:extLst>
          </p:cNvPr>
          <p:cNvSpPr txBox="1"/>
          <p:nvPr/>
        </p:nvSpPr>
        <p:spPr>
          <a:xfrm>
            <a:off x="184317" y="1706203"/>
            <a:ext cx="302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>
                <a:solidFill>
                  <a:schemeClr val="bg1"/>
                </a:solidFill>
                <a:latin typeface="SGGW Mastro" panose="00000500000000000000" pitchFamily="50" charset="-18"/>
              </a:rPr>
              <a:t>PRAKTYKA</a:t>
            </a:r>
            <a:r>
              <a:rPr lang="pl-PL" sz="1600">
                <a:solidFill>
                  <a:schemeClr val="bg1"/>
                </a:solidFill>
                <a:latin typeface="SGGW Mastro" panose="00000500000000000000" pitchFamily="50" charset="-18"/>
              </a:rPr>
              <a:t> </a:t>
            </a:r>
          </a:p>
          <a:p>
            <a:pPr algn="ctr"/>
            <a:r>
              <a:rPr lang="pl-PL" sz="1600">
                <a:solidFill>
                  <a:schemeClr val="bg1"/>
                </a:solidFill>
                <a:latin typeface="SGGW Mastro" panose="00000500000000000000" pitchFamily="50" charset="-18"/>
              </a:rPr>
              <a:t>- klucz do Twojej kariery</a:t>
            </a: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1695058A-CA9C-9123-549A-A7D6936A1CD4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4667DA76-10B7-B060-FCDF-74F343C077F0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4385810-B00C-7D28-229C-C788B20B1A53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6" name="object 2">
                <a:extLst>
                  <a:ext uri="{FF2B5EF4-FFF2-40B4-BE49-F238E27FC236}">
                    <a16:creationId xmlns:a16="http://schemas.microsoft.com/office/drawing/2014/main" id="{96A7982F-1E2D-F7C2-62D0-54E1D96704CA}"/>
                  </a:ext>
                </a:extLst>
              </p:cNvPr>
              <p:cNvPicPr/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7" name="object 3">
                <a:extLst>
                  <a:ext uri="{FF2B5EF4-FFF2-40B4-BE49-F238E27FC236}">
                    <a16:creationId xmlns:a16="http://schemas.microsoft.com/office/drawing/2014/main" id="{59D11FBB-DFFC-2A4A-777A-FAFC7E356DB7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CF29D883-D5F9-C71C-534B-B122205D9C3A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24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56EAE-2A99-2F9B-79F1-08CD4984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6EA5F5E9-FD8F-46C1-7D5A-E64527C8204C}"/>
              </a:ext>
            </a:extLst>
          </p:cNvPr>
          <p:cNvSpPr/>
          <p:nvPr/>
        </p:nvSpPr>
        <p:spPr>
          <a:xfrm>
            <a:off x="0" y="0"/>
            <a:ext cx="12205805" cy="6858000"/>
          </a:xfrm>
          <a:prstGeom prst="rect">
            <a:avLst/>
          </a:prstGeom>
          <a:solidFill>
            <a:srgbClr val="135142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03FCFA51-DD15-9693-45B8-C93392803BCA}"/>
              </a:ext>
            </a:extLst>
          </p:cNvPr>
          <p:cNvSpPr/>
          <p:nvPr/>
        </p:nvSpPr>
        <p:spPr>
          <a:xfrm>
            <a:off x="10257103" y="4454622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70E07DE6-103F-8C68-B719-3DD1A3D5D1FA}"/>
              </a:ext>
            </a:extLst>
          </p:cNvPr>
          <p:cNvSpPr/>
          <p:nvPr/>
        </p:nvSpPr>
        <p:spPr>
          <a:xfrm>
            <a:off x="6567974" y="4454613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F5A0084A-7327-A8AE-59D8-62850B2F485F}"/>
              </a:ext>
            </a:extLst>
          </p:cNvPr>
          <p:cNvSpPr/>
          <p:nvPr/>
        </p:nvSpPr>
        <p:spPr>
          <a:xfrm>
            <a:off x="8668332" y="2131314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58506719-9476-F10A-1A3D-3F967CC9D332}"/>
              </a:ext>
            </a:extLst>
          </p:cNvPr>
          <p:cNvSpPr/>
          <p:nvPr/>
        </p:nvSpPr>
        <p:spPr>
          <a:xfrm>
            <a:off x="2918878" y="4471495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0800BE91-84BE-8EA6-736A-C045270740F5}"/>
              </a:ext>
            </a:extLst>
          </p:cNvPr>
          <p:cNvSpPr/>
          <p:nvPr/>
        </p:nvSpPr>
        <p:spPr>
          <a:xfrm>
            <a:off x="4970572" y="2184173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A1E2693B-C61B-B6AE-C6D3-E514A65A09BA}"/>
              </a:ext>
            </a:extLst>
          </p:cNvPr>
          <p:cNvSpPr/>
          <p:nvPr/>
        </p:nvSpPr>
        <p:spPr>
          <a:xfrm>
            <a:off x="1331381" y="2184173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Grafika 11" descr="Wstążka z wypełnieniem pełnym">
            <a:extLst>
              <a:ext uri="{FF2B5EF4-FFF2-40B4-BE49-F238E27FC236}">
                <a16:creationId xmlns:a16="http://schemas.microsoft.com/office/drawing/2014/main" id="{23CD8A5A-456B-1D98-E39E-0AE33C535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1515" y="2346656"/>
            <a:ext cx="400584" cy="400584"/>
          </a:xfrm>
          <a:prstGeom prst="rect">
            <a:avLst/>
          </a:prstGeom>
        </p:spPr>
      </p:pic>
      <p:pic>
        <p:nvPicPr>
          <p:cNvPr id="13" name="Grafika 12" descr="Graduation Cap">
            <a:extLst>
              <a:ext uri="{FF2B5EF4-FFF2-40B4-BE49-F238E27FC236}">
                <a16:creationId xmlns:a16="http://schemas.microsoft.com/office/drawing/2014/main" id="{9D43C42C-0B9E-CFE6-1D68-91DB27189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30798" y="4595764"/>
            <a:ext cx="477012" cy="477012"/>
          </a:xfrm>
          <a:prstGeom prst="rect">
            <a:avLst/>
          </a:prstGeom>
        </p:spPr>
      </p:pic>
      <p:pic>
        <p:nvPicPr>
          <p:cNvPr id="14" name="Grafika 13" descr="Strzał w dziesiątkę z wypełnieniem pełnym">
            <a:extLst>
              <a:ext uri="{FF2B5EF4-FFF2-40B4-BE49-F238E27FC236}">
                <a16:creationId xmlns:a16="http://schemas.microsoft.com/office/drawing/2014/main" id="{920FD581-8CEC-B6C6-DEFF-15D6B38298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07126" y="2333076"/>
            <a:ext cx="427745" cy="427745"/>
          </a:xfrm>
          <a:prstGeom prst="rect">
            <a:avLst/>
          </a:prstGeom>
        </p:spPr>
      </p:pic>
      <p:pic>
        <p:nvPicPr>
          <p:cNvPr id="15" name="Grafika 14" descr="Kula ziemska: Afryka i Europa z wypełnieniem pełnym">
            <a:extLst>
              <a:ext uri="{FF2B5EF4-FFF2-40B4-BE49-F238E27FC236}">
                <a16:creationId xmlns:a16="http://schemas.microsoft.com/office/drawing/2014/main" id="{44E24086-8B0D-D938-0711-6457D5B9BC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748685" y="2237296"/>
            <a:ext cx="535243" cy="535243"/>
          </a:xfrm>
          <a:prstGeom prst="rect">
            <a:avLst/>
          </a:prstGeom>
        </p:spPr>
      </p:pic>
      <p:pic>
        <p:nvPicPr>
          <p:cNvPr id="16" name="Grafika 15" descr="Kontur uśmiechniętej twarzy z wypełnieniem pełnym">
            <a:extLst>
              <a:ext uri="{FF2B5EF4-FFF2-40B4-BE49-F238E27FC236}">
                <a16:creationId xmlns:a16="http://schemas.microsoft.com/office/drawing/2014/main" id="{8BA8FEBD-9494-D509-3942-438448BC1C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293585" y="4503445"/>
            <a:ext cx="627888" cy="627888"/>
          </a:xfrm>
          <a:prstGeom prst="rect">
            <a:avLst/>
          </a:prstGeom>
        </p:spPr>
      </p:pic>
      <p:pic>
        <p:nvPicPr>
          <p:cNvPr id="17" name="Grafika 31" descr="Schoolhouse">
            <a:extLst>
              <a:ext uri="{FF2B5EF4-FFF2-40B4-BE49-F238E27FC236}">
                <a16:creationId xmlns:a16="http://schemas.microsoft.com/office/drawing/2014/main" id="{EEF7B5CD-648D-9437-8323-7D15EDEBE7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75615" y="4551451"/>
            <a:ext cx="477012" cy="477012"/>
          </a:xfrm>
          <a:prstGeom prst="rect">
            <a:avLst/>
          </a:prstGeom>
        </p:spPr>
      </p:pic>
      <p:grpSp>
        <p:nvGrpSpPr>
          <p:cNvPr id="25" name="Grupa 24">
            <a:extLst>
              <a:ext uri="{FF2B5EF4-FFF2-40B4-BE49-F238E27FC236}">
                <a16:creationId xmlns:a16="http://schemas.microsoft.com/office/drawing/2014/main" id="{0203D2B3-6233-0412-7F22-15FA51E6CD9E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26" name="object 4">
              <a:extLst>
                <a:ext uri="{FF2B5EF4-FFF2-40B4-BE49-F238E27FC236}">
                  <a16:creationId xmlns:a16="http://schemas.microsoft.com/office/drawing/2014/main" id="{DE610515-72A6-F6DB-0EEB-642ECA65EE5E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7" name="Grupa 26">
              <a:extLst>
                <a:ext uri="{FF2B5EF4-FFF2-40B4-BE49-F238E27FC236}">
                  <a16:creationId xmlns:a16="http://schemas.microsoft.com/office/drawing/2014/main" id="{C5E055F8-3C47-940D-FD37-A161566E86D9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8" name="object 2">
                <a:extLst>
                  <a:ext uri="{FF2B5EF4-FFF2-40B4-BE49-F238E27FC236}">
                    <a16:creationId xmlns:a16="http://schemas.microsoft.com/office/drawing/2014/main" id="{E487B586-D968-DB2F-7C4C-4DCA14F24F02}"/>
                  </a:ext>
                </a:extLst>
              </p:cNvPr>
              <p:cNvPicPr/>
              <p:nvPr/>
            </p:nvPicPr>
            <p:blipFill>
              <a:blip r:embed="rId14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FE2DE9EF-7341-136B-83C0-ED015516E72A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74368C2E-EB75-A4B5-0AA4-7871EB60113B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sp>
        <p:nvSpPr>
          <p:cNvPr id="34" name="Tytuł 1">
            <a:extLst>
              <a:ext uri="{FF2B5EF4-FFF2-40B4-BE49-F238E27FC236}">
                <a16:creationId xmlns:a16="http://schemas.microsoft.com/office/drawing/2014/main" id="{9AB00ED7-93E5-5A8F-17BA-C1B95D471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251" y="462173"/>
            <a:ext cx="11498432" cy="1392755"/>
          </a:xfrm>
          <a:effectLst/>
        </p:spPr>
        <p:txBody>
          <a:bodyPr>
            <a:noAutofit/>
          </a:bodyPr>
          <a:lstStyle/>
          <a:p>
            <a:r>
              <a:rPr lang="pl-PL" sz="4000" b="1" i="0" u="none" strike="noStrike">
                <a:solidFill>
                  <a:srgbClr val="000000"/>
                </a:solidFill>
                <a:effectLst/>
                <a:latin typeface="SGGW Mastro" panose="00000500000000000000" pitchFamily="50" charset="-18"/>
              </a:rPr>
              <a:t>DLACZEGO </a:t>
            </a:r>
            <a:r>
              <a:rPr lang="pl-PL" sz="4000" b="1" i="0" u="none" strike="noStrike">
                <a:solidFill>
                  <a:schemeClr val="accent1"/>
                </a:solidFill>
                <a:effectLst/>
                <a:latin typeface="SGGW Mastro" panose="00000500000000000000" pitchFamily="50" charset="-18"/>
              </a:rPr>
              <a:t>WARTO</a:t>
            </a:r>
            <a:r>
              <a:rPr lang="pl-PL" sz="4000" b="1">
                <a:solidFill>
                  <a:schemeClr val="accent1"/>
                </a:solidFill>
                <a:latin typeface="SGGW Mastro" panose="00000500000000000000" pitchFamily="50" charset="-18"/>
              </a:rPr>
              <a:t> </a:t>
            </a:r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WYBRAĆ</a:t>
            </a:r>
            <a:r>
              <a:rPr lang="pl-PL" sz="4000" b="1">
                <a:solidFill>
                  <a:srgbClr val="000000"/>
                </a:solidFill>
                <a:latin typeface="SGGW Mastro" panose="00000500000000000000" pitchFamily="50" charset="-18"/>
              </a:rPr>
              <a:t> </a:t>
            </a:r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SGGW</a:t>
            </a:r>
            <a:r>
              <a:rPr lang="pl-PL" sz="4000" b="1" i="0" u="none" strike="noStrike">
                <a:solidFill>
                  <a:srgbClr val="000000"/>
                </a:solidFill>
                <a:effectLst/>
                <a:latin typeface="SGGW Mastro" panose="00000500000000000000" pitchFamily="50" charset="-18"/>
              </a:rPr>
              <a:t>? </a:t>
            </a:r>
            <a:endParaRPr lang="pl-PL" sz="4000">
              <a:latin typeface="SGGW Mastro" panose="00000500000000000000" pitchFamily="50" charset="-18"/>
            </a:endParaRP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832BEB87-7D6F-45BB-0AD8-2B1EFB9C57FA}"/>
              </a:ext>
            </a:extLst>
          </p:cNvPr>
          <p:cNvCxnSpPr>
            <a:cxnSpLocks/>
            <a:endCxn id="2" idx="3"/>
          </p:cNvCxnSpPr>
          <p:nvPr/>
        </p:nvCxnSpPr>
        <p:spPr>
          <a:xfrm>
            <a:off x="-46127" y="3424918"/>
            <a:ext cx="12251932" cy="4082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864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8C5DB-FD7B-3E55-3241-1E5E5644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DD9072A-0320-6DC1-BB5E-3192BE90C8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5142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F401BF80-4307-A2A5-9739-4E63EC72A7F9}"/>
              </a:ext>
            </a:extLst>
          </p:cNvPr>
          <p:cNvSpPr/>
          <p:nvPr/>
        </p:nvSpPr>
        <p:spPr>
          <a:xfrm>
            <a:off x="9538646" y="3289361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91165E22-CACA-544F-629B-21EAB5BEC69F}"/>
              </a:ext>
            </a:extLst>
          </p:cNvPr>
          <p:cNvSpPr/>
          <p:nvPr/>
        </p:nvSpPr>
        <p:spPr>
          <a:xfrm>
            <a:off x="5849517" y="3289352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3E3DE6C5-5519-20A7-198B-2F94B0EAA397}"/>
              </a:ext>
            </a:extLst>
          </p:cNvPr>
          <p:cNvSpPr/>
          <p:nvPr/>
        </p:nvSpPr>
        <p:spPr>
          <a:xfrm>
            <a:off x="9547277" y="572150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5594391F-2F39-CC5C-146C-9804416A771B}"/>
              </a:ext>
            </a:extLst>
          </p:cNvPr>
          <p:cNvSpPr/>
          <p:nvPr/>
        </p:nvSpPr>
        <p:spPr>
          <a:xfrm>
            <a:off x="2200421" y="3306234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764E07EC-0AF9-C8A1-931F-FC3D6E27C038}"/>
              </a:ext>
            </a:extLst>
          </p:cNvPr>
          <p:cNvSpPr/>
          <p:nvPr/>
        </p:nvSpPr>
        <p:spPr>
          <a:xfrm>
            <a:off x="5849517" y="625009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CB629F0F-96ED-4FF2-8500-FD5A9BC8B847}"/>
              </a:ext>
            </a:extLst>
          </p:cNvPr>
          <p:cNvSpPr/>
          <p:nvPr/>
        </p:nvSpPr>
        <p:spPr>
          <a:xfrm>
            <a:off x="2210326" y="625009"/>
            <a:ext cx="700852" cy="725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02A4CE-FC96-8992-DD2A-F666F51D9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499" y="1754087"/>
            <a:ext cx="1985759" cy="7255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pl-PL" b="0">
                <a:effectLst/>
              </a:rPr>
            </a:br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C43A989-419E-A69D-89A4-4CAE16CEF48A}"/>
              </a:ext>
            </a:extLst>
          </p:cNvPr>
          <p:cNvSpPr txBox="1"/>
          <p:nvPr/>
        </p:nvSpPr>
        <p:spPr>
          <a:xfrm>
            <a:off x="5151724" y="4161486"/>
            <a:ext cx="20878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Nowoczesny Kampus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studia pełne możliwości.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1" i="0" u="none" strike="noStrike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>
                <a:solidFill>
                  <a:schemeClr val="bg1"/>
                </a:solidFill>
                <a:latin typeface="Arial" panose="020B0604020202020204" pitchFamily="34" charset="0"/>
              </a:rPr>
              <a:t>Z</a:t>
            </a: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najdziesz tu basen, świetnie wyposażoną bibliotekę, laboratoria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z najnowszą aparaturą.</a:t>
            </a:r>
            <a:br>
              <a:rPr lang="pl-PL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D07052A-6FA8-472B-54BE-887B8EAB1E59}"/>
              </a:ext>
            </a:extLst>
          </p:cNvPr>
          <p:cNvSpPr txBox="1"/>
          <p:nvPr/>
        </p:nvSpPr>
        <p:spPr>
          <a:xfrm>
            <a:off x="1275499" y="1483778"/>
            <a:ext cx="2565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Studiuj w jednej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z najlepszych uczelni przyrodniczych.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1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Od lat zajmujemy czołowe miejsca w rankingach szkół wyższych, potwierdzając jakość kształcenia.</a:t>
            </a:r>
            <a:endParaRPr lang="pl-PL" sz="1200" b="0">
              <a:solidFill>
                <a:schemeClr val="bg1"/>
              </a:solidFill>
              <a:effectLst/>
            </a:endParaRPr>
          </a:p>
          <a:p>
            <a:pPr algn="ctr"/>
            <a:br>
              <a:rPr lang="pl-PL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C22E13A-F53E-1E49-1205-45A45AE59451}"/>
              </a:ext>
            </a:extLst>
          </p:cNvPr>
          <p:cNvSpPr txBox="1"/>
          <p:nvPr/>
        </p:nvSpPr>
        <p:spPr>
          <a:xfrm>
            <a:off x="8882335" y="1444284"/>
            <a:ext cx="20878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Studia przyrodnicze za granicą?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 możliwe.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1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Współpracujemy z 275 uniwersytetami na całym świecie, oferując możliwość wymiany i rozwoju.</a:t>
            </a:r>
            <a:endParaRPr lang="pl-PL" sz="1200" b="0">
              <a:solidFill>
                <a:schemeClr val="bg1"/>
              </a:solidFill>
              <a:effectLst/>
            </a:endParaRPr>
          </a:p>
          <a:p>
            <a:pPr algn="ctr"/>
            <a:br>
              <a:rPr lang="pl-PL">
                <a:solidFill>
                  <a:schemeClr val="bg1"/>
                </a:solidFill>
              </a:rPr>
            </a:br>
            <a:br>
              <a:rPr lang="pl-PL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409D41D-F29A-9E63-0BA0-DFBA4FBD2DD9}"/>
              </a:ext>
            </a:extLst>
          </p:cNvPr>
          <p:cNvSpPr txBox="1"/>
          <p:nvPr/>
        </p:nvSpPr>
        <p:spPr>
          <a:xfrm>
            <a:off x="8845132" y="4161486"/>
            <a:ext cx="208788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SGGW – Społeczność, przyjaźnie, pasje.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 nas nie tylko się uczysz: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czekają na Ciebie koła naukowe, AZS, Zespoły Artystyczne oraz integracyjne wyjazdy.</a:t>
            </a:r>
            <a:endParaRPr lang="pl-PL" sz="1200" b="0">
              <a:solidFill>
                <a:schemeClr val="bg1"/>
              </a:solidFill>
              <a:effectLst/>
            </a:endParaRPr>
          </a:p>
          <a:p>
            <a:pPr algn="ctr"/>
            <a:br>
              <a:rPr lang="pl-PL" sz="1100">
                <a:solidFill>
                  <a:schemeClr val="bg1"/>
                </a:solidFill>
              </a:rPr>
            </a:br>
            <a:br>
              <a:rPr lang="pl-PL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A9C4C6B-2A56-D32B-955B-7B3158A533E9}"/>
              </a:ext>
            </a:extLst>
          </p:cNvPr>
          <p:cNvSpPr txBox="1"/>
          <p:nvPr/>
        </p:nvSpPr>
        <p:spPr>
          <a:xfrm>
            <a:off x="5151724" y="1268633"/>
            <a:ext cx="2087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br>
              <a:rPr lang="pl-PL" sz="1200" b="0">
                <a:solidFill>
                  <a:schemeClr val="bg1"/>
                </a:solidFill>
                <a:effectLst/>
              </a:rPr>
            </a:b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Nauka przez praktykę – Twoja przewaga.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Zajęcia w laboratoriach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 centrach badawczych uczą umiejętności praktycznych niezbędnych do pracy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>
                <a:solidFill>
                  <a:schemeClr val="bg1"/>
                </a:solidFill>
                <a:latin typeface="Arial" panose="020B0604020202020204" pitchFamily="34" charset="0"/>
              </a:rPr>
              <a:t>w</a:t>
            </a: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wybranym zawodzie.</a:t>
            </a:r>
            <a:endParaRPr lang="pl-PL" sz="1200" b="0">
              <a:solidFill>
                <a:schemeClr val="bg1"/>
              </a:solidFill>
              <a:effectLst/>
            </a:endParaRPr>
          </a:p>
          <a:p>
            <a:pPr algn="ctr"/>
            <a:br>
              <a:rPr lang="pl-PL">
                <a:solidFill>
                  <a:schemeClr val="bg1"/>
                </a:solidFill>
              </a:rPr>
            </a:br>
            <a:br>
              <a:rPr lang="pl-PL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624E6CB-F55C-A28E-924E-E762A82285DD}"/>
              </a:ext>
            </a:extLst>
          </p:cNvPr>
          <p:cNvSpPr txBox="1"/>
          <p:nvPr/>
        </p:nvSpPr>
        <p:spPr>
          <a:xfrm>
            <a:off x="1509359" y="4194268"/>
            <a:ext cx="208788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Zadbaj o swoją przyszłość.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l-PL" sz="1400" b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Każdy może znaleźć wymarzony kierunek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 zdobyć zawód zgodny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2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z zainteresowaniami.</a:t>
            </a:r>
            <a:endParaRPr lang="pl-PL" sz="1200" b="0">
              <a:solidFill>
                <a:schemeClr val="bg1"/>
              </a:solidFill>
              <a:effectLst/>
            </a:endParaRPr>
          </a:p>
          <a:p>
            <a:pPr algn="ctr"/>
            <a:br>
              <a:rPr lang="pl-PL" sz="1100">
                <a:solidFill>
                  <a:schemeClr val="bg1"/>
                </a:solidFill>
              </a:rPr>
            </a:br>
            <a:endParaRPr lang="pl-PL">
              <a:solidFill>
                <a:schemeClr val="bg1"/>
              </a:solidFill>
            </a:endParaRPr>
          </a:p>
        </p:txBody>
      </p:sp>
      <p:pic>
        <p:nvPicPr>
          <p:cNvPr id="12" name="Grafika 11" descr="Wstążka z wypełnieniem pełnym">
            <a:extLst>
              <a:ext uri="{FF2B5EF4-FFF2-40B4-BE49-F238E27FC236}">
                <a16:creationId xmlns:a16="http://schemas.microsoft.com/office/drawing/2014/main" id="{0F03F937-339D-2905-3558-4F67089C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60460" y="787492"/>
            <a:ext cx="400584" cy="400584"/>
          </a:xfrm>
          <a:prstGeom prst="rect">
            <a:avLst/>
          </a:prstGeom>
        </p:spPr>
      </p:pic>
      <p:pic>
        <p:nvPicPr>
          <p:cNvPr id="13" name="Grafika 12" descr="Graduation Cap">
            <a:extLst>
              <a:ext uri="{FF2B5EF4-FFF2-40B4-BE49-F238E27FC236}">
                <a16:creationId xmlns:a16="http://schemas.microsoft.com/office/drawing/2014/main" id="{40F7070B-5C9F-3DB9-48ED-9E4F80628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12341" y="3430503"/>
            <a:ext cx="477012" cy="477012"/>
          </a:xfrm>
          <a:prstGeom prst="rect">
            <a:avLst/>
          </a:prstGeom>
        </p:spPr>
      </p:pic>
      <p:pic>
        <p:nvPicPr>
          <p:cNvPr id="14" name="Grafika 13" descr="Strzał w dziesiątkę z wypełnieniem pełnym">
            <a:extLst>
              <a:ext uri="{FF2B5EF4-FFF2-40B4-BE49-F238E27FC236}">
                <a16:creationId xmlns:a16="http://schemas.microsoft.com/office/drawing/2014/main" id="{2E5353F6-6617-8213-72AE-622700494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986071" y="773912"/>
            <a:ext cx="427745" cy="427745"/>
          </a:xfrm>
          <a:prstGeom prst="rect">
            <a:avLst/>
          </a:prstGeom>
        </p:spPr>
      </p:pic>
      <p:pic>
        <p:nvPicPr>
          <p:cNvPr id="15" name="Grafika 14" descr="Kula ziemska: Afryka i Europa z wypełnieniem pełnym">
            <a:extLst>
              <a:ext uri="{FF2B5EF4-FFF2-40B4-BE49-F238E27FC236}">
                <a16:creationId xmlns:a16="http://schemas.microsoft.com/office/drawing/2014/main" id="{674F4391-D382-D9B6-0784-2976FC5817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27630" y="678132"/>
            <a:ext cx="535243" cy="535243"/>
          </a:xfrm>
          <a:prstGeom prst="rect">
            <a:avLst/>
          </a:prstGeom>
        </p:spPr>
      </p:pic>
      <p:pic>
        <p:nvPicPr>
          <p:cNvPr id="16" name="Grafika 15" descr="Kontur uśmiechniętej twarzy z wypełnieniem pełnym">
            <a:extLst>
              <a:ext uri="{FF2B5EF4-FFF2-40B4-BE49-F238E27FC236}">
                <a16:creationId xmlns:a16="http://schemas.microsoft.com/office/drawing/2014/main" id="{1CDDE61A-3916-4EBF-6D33-641703F3D9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575128" y="3338184"/>
            <a:ext cx="627888" cy="627888"/>
          </a:xfrm>
          <a:prstGeom prst="rect">
            <a:avLst/>
          </a:prstGeom>
        </p:spPr>
      </p:pic>
      <p:pic>
        <p:nvPicPr>
          <p:cNvPr id="17" name="Grafika 31" descr="Schoolhouse">
            <a:extLst>
              <a:ext uri="{FF2B5EF4-FFF2-40B4-BE49-F238E27FC236}">
                <a16:creationId xmlns:a16="http://schemas.microsoft.com/office/drawing/2014/main" id="{63F8EF0C-79EC-FAB9-75A8-0B94C5C55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57158" y="3386190"/>
            <a:ext cx="477012" cy="477012"/>
          </a:xfrm>
          <a:prstGeom prst="rect">
            <a:avLst/>
          </a:prstGeom>
        </p:spPr>
      </p:pic>
      <p:grpSp>
        <p:nvGrpSpPr>
          <p:cNvPr id="25" name="Grupa 24">
            <a:extLst>
              <a:ext uri="{FF2B5EF4-FFF2-40B4-BE49-F238E27FC236}">
                <a16:creationId xmlns:a16="http://schemas.microsoft.com/office/drawing/2014/main" id="{8FC338B3-5274-2FE7-2786-2863A2B19E77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26" name="object 4">
              <a:extLst>
                <a:ext uri="{FF2B5EF4-FFF2-40B4-BE49-F238E27FC236}">
                  <a16:creationId xmlns:a16="http://schemas.microsoft.com/office/drawing/2014/main" id="{92AA26C3-00C8-DC6D-8FF1-57D10C02BD9D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7" name="Grupa 26">
              <a:extLst>
                <a:ext uri="{FF2B5EF4-FFF2-40B4-BE49-F238E27FC236}">
                  <a16:creationId xmlns:a16="http://schemas.microsoft.com/office/drawing/2014/main" id="{66618EC5-4263-D514-A331-52ACD72F884D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8" name="object 2">
                <a:extLst>
                  <a:ext uri="{FF2B5EF4-FFF2-40B4-BE49-F238E27FC236}">
                    <a16:creationId xmlns:a16="http://schemas.microsoft.com/office/drawing/2014/main" id="{0557D347-CA58-EEBD-E944-84D1BAD3B89E}"/>
                  </a:ext>
                </a:extLst>
              </p:cNvPr>
              <p:cNvPicPr/>
              <p:nvPr/>
            </p:nvPicPr>
            <p:blipFill>
              <a:blip r:embed="rId14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209D836-F4B5-1520-E310-89AD05BA2D3B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92AAAA26-A940-49D4-B127-F781171957EE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3082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C7024A8-1424-208B-67D9-0813070DBB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2BDD0F46-EB4D-93CC-F51D-697041B64330}"/>
              </a:ext>
            </a:extLst>
          </p:cNvPr>
          <p:cNvCxnSpPr>
            <a:cxnSpLocks/>
          </p:cNvCxnSpPr>
          <p:nvPr/>
        </p:nvCxnSpPr>
        <p:spPr>
          <a:xfrm>
            <a:off x="1598864" y="1317825"/>
            <a:ext cx="2360194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333904EF-0408-A083-AB1D-F1E376E59CF4}"/>
              </a:ext>
            </a:extLst>
          </p:cNvPr>
          <p:cNvCxnSpPr>
            <a:cxnSpLocks/>
          </p:cNvCxnSpPr>
          <p:nvPr/>
        </p:nvCxnSpPr>
        <p:spPr>
          <a:xfrm>
            <a:off x="10313568" y="1276447"/>
            <a:ext cx="0" cy="109667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96EE896D-230A-C85A-5B9F-8F647ACA81A8}"/>
              </a:ext>
            </a:extLst>
          </p:cNvPr>
          <p:cNvCxnSpPr>
            <a:cxnSpLocks/>
          </p:cNvCxnSpPr>
          <p:nvPr/>
        </p:nvCxnSpPr>
        <p:spPr>
          <a:xfrm>
            <a:off x="6696243" y="1317825"/>
            <a:ext cx="2360194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54A8B3A8-3738-0189-46AD-8A58E6894962}"/>
              </a:ext>
            </a:extLst>
          </p:cNvPr>
          <p:cNvCxnSpPr>
            <a:cxnSpLocks/>
          </p:cNvCxnSpPr>
          <p:nvPr/>
        </p:nvCxnSpPr>
        <p:spPr>
          <a:xfrm>
            <a:off x="9352816" y="4747823"/>
            <a:ext cx="0" cy="773511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C7DE5018-808F-BC03-6A7C-D74B18AD9929}"/>
              </a:ext>
            </a:extLst>
          </p:cNvPr>
          <p:cNvCxnSpPr>
            <a:cxnSpLocks/>
          </p:cNvCxnSpPr>
          <p:nvPr/>
        </p:nvCxnSpPr>
        <p:spPr>
          <a:xfrm>
            <a:off x="5357897" y="4547798"/>
            <a:ext cx="0" cy="109667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A121C737-058E-B848-1C44-B4EF97AC9849}"/>
              </a:ext>
            </a:extLst>
          </p:cNvPr>
          <p:cNvCxnSpPr>
            <a:cxnSpLocks/>
          </p:cNvCxnSpPr>
          <p:nvPr/>
        </p:nvCxnSpPr>
        <p:spPr>
          <a:xfrm>
            <a:off x="8508499" y="3907153"/>
            <a:ext cx="2360194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A27076C3-71F9-D703-DDDF-FF9CDC177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33" y="3100365"/>
            <a:ext cx="3941805" cy="3169698"/>
          </a:xfrm>
        </p:spPr>
        <p:txBody>
          <a:bodyPr>
            <a:noAutofit/>
          </a:bodyPr>
          <a:lstStyle/>
          <a:p>
            <a:r>
              <a:rPr lang="pl-PL" b="1">
                <a:solidFill>
                  <a:schemeClr val="accent1"/>
                </a:solidFill>
                <a:latin typeface="SGGW Mastro"/>
              </a:rPr>
              <a:t>LICZBY </a:t>
            </a:r>
            <a:br>
              <a:rPr lang="pl-PL" b="1">
                <a:solidFill>
                  <a:schemeClr val="accent1"/>
                </a:solidFill>
                <a:latin typeface="SGGW Mastro"/>
              </a:rPr>
            </a:br>
            <a:r>
              <a:rPr lang="pl-PL" b="1">
                <a:latin typeface="SGGW Mastro"/>
              </a:rPr>
              <a:t>MÓWIĄ SAME </a:t>
            </a:r>
            <a:br>
              <a:rPr lang="pl-PL" b="1">
                <a:latin typeface="SGGW Mastro"/>
              </a:rPr>
            </a:br>
            <a:r>
              <a:rPr lang="pl-PL" b="1">
                <a:latin typeface="SGGW Mastro"/>
              </a:rPr>
              <a:t>ZA SIEBIE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0ADF01C4-FE44-23DE-1906-5CBC2EAE16A0}"/>
              </a:ext>
            </a:extLst>
          </p:cNvPr>
          <p:cNvSpPr/>
          <p:nvPr/>
        </p:nvSpPr>
        <p:spPr>
          <a:xfrm>
            <a:off x="8820150" y="5040913"/>
            <a:ext cx="2159000" cy="2159000"/>
          </a:xfrm>
          <a:prstGeom prst="ellipse">
            <a:avLst/>
          </a:prstGeom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63F3BD38-0E45-F511-0616-8FF5065CB58E}"/>
              </a:ext>
            </a:extLst>
          </p:cNvPr>
          <p:cNvSpPr/>
          <p:nvPr/>
        </p:nvSpPr>
        <p:spPr>
          <a:xfrm>
            <a:off x="4290762" y="2663246"/>
            <a:ext cx="2159000" cy="2159000"/>
          </a:xfrm>
          <a:prstGeom prst="ellipse">
            <a:avLst/>
          </a:prstGeom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8DFFBB6-B68E-C61A-D13B-84DDB12DDD94}"/>
              </a:ext>
            </a:extLst>
          </p:cNvPr>
          <p:cNvSpPr/>
          <p:nvPr/>
        </p:nvSpPr>
        <p:spPr>
          <a:xfrm>
            <a:off x="9950450" y="-429364"/>
            <a:ext cx="2159000" cy="2159000"/>
          </a:xfrm>
          <a:prstGeom prst="ellipse">
            <a:avLst/>
          </a:prstGeom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BB631E95-4FCE-F410-C2C0-6E1E08B8C32F}"/>
              </a:ext>
            </a:extLst>
          </p:cNvPr>
          <p:cNvSpPr/>
          <p:nvPr/>
        </p:nvSpPr>
        <p:spPr>
          <a:xfrm>
            <a:off x="-55479" y="-189163"/>
            <a:ext cx="2159000" cy="2159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2"/>
              </a:solidFill>
            </a:endParaRP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F247C472-8CD0-0095-2589-4C770F59E7BB}"/>
              </a:ext>
            </a:extLst>
          </p:cNvPr>
          <p:cNvSpPr/>
          <p:nvPr/>
        </p:nvSpPr>
        <p:spPr>
          <a:xfrm>
            <a:off x="5041900" y="-178040"/>
            <a:ext cx="2159000" cy="2159000"/>
          </a:xfrm>
          <a:prstGeom prst="ellipse">
            <a:avLst/>
          </a:prstGeom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635AB6CF-7725-72A4-AB38-A566752F8FD6}"/>
              </a:ext>
            </a:extLst>
          </p:cNvPr>
          <p:cNvSpPr/>
          <p:nvPr/>
        </p:nvSpPr>
        <p:spPr>
          <a:xfrm>
            <a:off x="7149432" y="1885328"/>
            <a:ext cx="2159000" cy="2159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52400" dist="38100" dir="2700000" sx="102000" sy="102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2"/>
              </a:solidFill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E0E6A82-C79D-4E9D-9D93-029F2000B87C}"/>
              </a:ext>
            </a:extLst>
          </p:cNvPr>
          <p:cNvSpPr txBox="1"/>
          <p:nvPr/>
        </p:nvSpPr>
        <p:spPr>
          <a:xfrm>
            <a:off x="222334" y="127687"/>
            <a:ext cx="1473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800" b="1">
                <a:solidFill>
                  <a:srgbClr val="135142"/>
                </a:solidFill>
              </a:rPr>
              <a:t>14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0028203-4A3B-2EF4-92CD-F346DA80F25B}"/>
              </a:ext>
            </a:extLst>
          </p:cNvPr>
          <p:cNvSpPr txBox="1"/>
          <p:nvPr/>
        </p:nvSpPr>
        <p:spPr>
          <a:xfrm>
            <a:off x="7338094" y="2277146"/>
            <a:ext cx="1727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800" b="1">
                <a:solidFill>
                  <a:srgbClr val="135142"/>
                </a:solidFill>
              </a:rPr>
              <a:t>17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CE84164-04B9-DA81-0283-387D41A0340C}"/>
              </a:ext>
            </a:extLst>
          </p:cNvPr>
          <p:cNvSpPr txBox="1"/>
          <p:nvPr/>
        </p:nvSpPr>
        <p:spPr>
          <a:xfrm>
            <a:off x="10192517" y="-76200"/>
            <a:ext cx="1727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800" b="1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85C688A-5BD8-0C27-B901-D96E26DE25D4}"/>
              </a:ext>
            </a:extLst>
          </p:cNvPr>
          <p:cNvSpPr txBox="1"/>
          <p:nvPr/>
        </p:nvSpPr>
        <p:spPr>
          <a:xfrm>
            <a:off x="5181600" y="181754"/>
            <a:ext cx="1727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800" b="1">
                <a:solidFill>
                  <a:schemeClr val="bg1"/>
                </a:solidFill>
              </a:rPr>
              <a:t>42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0BBF8624-3F04-55D9-B521-F057B3066F18}"/>
              </a:ext>
            </a:extLst>
          </p:cNvPr>
          <p:cNvSpPr txBox="1"/>
          <p:nvPr/>
        </p:nvSpPr>
        <p:spPr>
          <a:xfrm>
            <a:off x="8820150" y="5616221"/>
            <a:ext cx="21590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6000" b="1">
                <a:solidFill>
                  <a:schemeClr val="bg1"/>
                </a:solidFill>
              </a:rPr>
              <a:t>1318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AE5BB4E-F194-3A90-1389-EA16567E07FD}"/>
              </a:ext>
            </a:extLst>
          </p:cNvPr>
          <p:cNvSpPr txBox="1"/>
          <p:nvPr/>
        </p:nvSpPr>
        <p:spPr>
          <a:xfrm>
            <a:off x="4537076" y="3076621"/>
            <a:ext cx="1727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800" b="1">
                <a:solidFill>
                  <a:schemeClr val="bg1"/>
                </a:solidFill>
              </a:rPr>
              <a:t>71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7F2C559-FCB0-BC17-F608-70AE7AEC334A}"/>
              </a:ext>
            </a:extLst>
          </p:cNvPr>
          <p:cNvSpPr txBox="1"/>
          <p:nvPr/>
        </p:nvSpPr>
        <p:spPr>
          <a:xfrm>
            <a:off x="9314781" y="3166897"/>
            <a:ext cx="2719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TYSIĘCY</a:t>
            </a:r>
          </a:p>
          <a:p>
            <a:r>
              <a:rPr lang="pl-PL" b="1">
                <a:solidFill>
                  <a:schemeClr val="bg1"/>
                </a:solidFill>
              </a:rPr>
              <a:t>STUDENTÓW i SŁUCHACZY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1F7F622F-B3D3-D543-0C9D-E788DFAD38B4}"/>
              </a:ext>
            </a:extLst>
          </p:cNvPr>
          <p:cNvSpPr txBox="1"/>
          <p:nvPr/>
        </p:nvSpPr>
        <p:spPr>
          <a:xfrm>
            <a:off x="5412710" y="4998144"/>
            <a:ext cx="2465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HEKTARÓW</a:t>
            </a:r>
          </a:p>
          <a:p>
            <a:r>
              <a:rPr lang="pl-PL" b="1">
                <a:solidFill>
                  <a:schemeClr val="bg1"/>
                </a:solidFill>
              </a:rPr>
              <a:t>KAMPUSU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9BCB5A0B-5358-BA54-27D2-93FFF05209E6}"/>
              </a:ext>
            </a:extLst>
          </p:cNvPr>
          <p:cNvSpPr txBox="1"/>
          <p:nvPr/>
        </p:nvSpPr>
        <p:spPr>
          <a:xfrm>
            <a:off x="6852857" y="4656376"/>
            <a:ext cx="246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b="1">
                <a:solidFill>
                  <a:schemeClr val="bg1"/>
                </a:solidFill>
              </a:rPr>
              <a:t>NAUCZYCIELI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6F05585-C3C8-B243-2CDB-4808156D00ED}"/>
              </a:ext>
            </a:extLst>
          </p:cNvPr>
          <p:cNvSpPr txBox="1"/>
          <p:nvPr/>
        </p:nvSpPr>
        <p:spPr>
          <a:xfrm>
            <a:off x="7416800" y="577569"/>
            <a:ext cx="2719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KIERUNKI</a:t>
            </a:r>
          </a:p>
          <a:p>
            <a:r>
              <a:rPr lang="pl-PL" b="1">
                <a:solidFill>
                  <a:schemeClr val="bg1"/>
                </a:solidFill>
              </a:rPr>
              <a:t>I STOPNIA i JSM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2F825F55-7124-BDEC-A2BB-4B462FDDA754}"/>
              </a:ext>
            </a:extLst>
          </p:cNvPr>
          <p:cNvSpPr txBox="1"/>
          <p:nvPr/>
        </p:nvSpPr>
        <p:spPr>
          <a:xfrm>
            <a:off x="2384675" y="861359"/>
            <a:ext cx="271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WYDZIAŁÓW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8C2B3E97-9496-0846-4C69-9DA7DA7901E9}"/>
              </a:ext>
            </a:extLst>
          </p:cNvPr>
          <p:cNvSpPr txBox="1"/>
          <p:nvPr/>
        </p:nvSpPr>
        <p:spPr>
          <a:xfrm>
            <a:off x="10426535" y="1918799"/>
            <a:ext cx="2465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KIERUNKÓW </a:t>
            </a:r>
          </a:p>
          <a:p>
            <a:r>
              <a:rPr lang="pl-PL" b="1">
                <a:solidFill>
                  <a:schemeClr val="bg1"/>
                </a:solidFill>
              </a:rPr>
              <a:t>II STOPNIA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28FB39A1-F73D-9010-0956-D6E1E2A79077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2E2A1E50-4AC3-AED7-1C27-4F641EED93F6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728A3000-B3BA-79E6-73E3-09309553072B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0" name="object 2">
                <a:extLst>
                  <a:ext uri="{FF2B5EF4-FFF2-40B4-BE49-F238E27FC236}">
                    <a16:creationId xmlns:a16="http://schemas.microsoft.com/office/drawing/2014/main" id="{57C6B9DC-C5F2-6686-45BC-D8002AA4B754}"/>
                  </a:ext>
                </a:extLst>
              </p:cNvPr>
              <p:cNvPicPr/>
              <p:nvPr/>
            </p:nvPicPr>
            <p:blipFill>
              <a:blip r:embed="rId2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36E8D9E8-D3A6-C10E-8773-E77241899581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C8B74A58-9CC9-15A6-29C5-34D11C7CEF6F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6688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/>
      <p:bldP spid="37" grpId="0"/>
      <p:bldP spid="41" grpId="0"/>
      <p:bldP spid="43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upa 60">
            <a:extLst>
              <a:ext uri="{FF2B5EF4-FFF2-40B4-BE49-F238E27FC236}">
                <a16:creationId xmlns:a16="http://schemas.microsoft.com/office/drawing/2014/main" id="{346091FE-3A59-C624-CC1F-6203ED3CBB3E}"/>
              </a:ext>
            </a:extLst>
          </p:cNvPr>
          <p:cNvGrpSpPr/>
          <p:nvPr/>
        </p:nvGrpSpPr>
        <p:grpSpPr>
          <a:xfrm>
            <a:off x="347" y="-3319"/>
            <a:ext cx="12362451" cy="6864183"/>
            <a:chOff x="-137230" y="-94594"/>
            <a:chExt cx="12656234" cy="7249773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B75CF4E1-C98A-F97C-A868-0E0287EDE857}"/>
                </a:ext>
              </a:extLst>
            </p:cNvPr>
            <p:cNvSpPr/>
            <p:nvPr/>
          </p:nvSpPr>
          <p:spPr>
            <a:xfrm>
              <a:off x="-133730" y="-94594"/>
              <a:ext cx="12486552" cy="7249773"/>
            </a:xfrm>
            <a:prstGeom prst="rect">
              <a:avLst/>
            </a:prstGeom>
            <a:solidFill>
              <a:srgbClr val="13514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57" name="Łącznik prosty ze strzałką 56">
              <a:extLst>
                <a:ext uri="{FF2B5EF4-FFF2-40B4-BE49-F238E27FC236}">
                  <a16:creationId xmlns:a16="http://schemas.microsoft.com/office/drawing/2014/main" id="{53910419-A8B9-00F1-A621-FD31AC0FC952}"/>
                </a:ext>
              </a:extLst>
            </p:cNvPr>
            <p:cNvCxnSpPr/>
            <p:nvPr/>
          </p:nvCxnSpPr>
          <p:spPr>
            <a:xfrm>
              <a:off x="-137230" y="4662759"/>
              <a:ext cx="12645189" cy="2007"/>
            </a:xfrm>
            <a:prstGeom prst="straightConnector1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Łącznik prosty ze strzałką 57">
              <a:extLst>
                <a:ext uri="{FF2B5EF4-FFF2-40B4-BE49-F238E27FC236}">
                  <a16:creationId xmlns:a16="http://schemas.microsoft.com/office/drawing/2014/main" id="{60942FC9-A925-15D0-B48F-35A88A381C9D}"/>
                </a:ext>
              </a:extLst>
            </p:cNvPr>
            <p:cNvCxnSpPr>
              <a:cxnSpLocks/>
            </p:cNvCxnSpPr>
            <p:nvPr/>
          </p:nvCxnSpPr>
          <p:spPr>
            <a:xfrm>
              <a:off x="-126185" y="2652846"/>
              <a:ext cx="12645189" cy="2007"/>
            </a:xfrm>
            <a:prstGeom prst="straightConnector1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C1CCAAD3-4859-5508-B801-78312ED215BD}"/>
              </a:ext>
            </a:extLst>
          </p:cNvPr>
          <p:cNvGrpSpPr/>
          <p:nvPr/>
        </p:nvGrpSpPr>
        <p:grpSpPr>
          <a:xfrm>
            <a:off x="173124" y="192483"/>
            <a:ext cx="11792365" cy="6514107"/>
            <a:chOff x="173124" y="192483"/>
            <a:chExt cx="11792365" cy="6514107"/>
          </a:xfrm>
        </p:grpSpPr>
        <p:pic>
          <p:nvPicPr>
            <p:cNvPr id="12" name="Obraz 11" descr="Obraz zawierający zima&#10;&#10;Opis wygenerowany automatycznie">
              <a:extLst>
                <a:ext uri="{FF2B5EF4-FFF2-40B4-BE49-F238E27FC236}">
                  <a16:creationId xmlns:a16="http://schemas.microsoft.com/office/drawing/2014/main" id="{D8B9F208-B500-283B-6D08-079DD8B70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8483" t="8514" r="45731" b="873"/>
            <a:stretch/>
          </p:blipFill>
          <p:spPr>
            <a:xfrm>
              <a:off x="8811754" y="3988471"/>
              <a:ext cx="1419298" cy="2017322"/>
            </a:xfrm>
            <a:prstGeom prst="rect">
              <a:avLst/>
            </a:prstGeom>
          </p:spPr>
        </p:pic>
        <p:pic>
          <p:nvPicPr>
            <p:cNvPr id="13" name="Obraz 12" descr="Obraz zawierający niebo, most, szkic, linia&#10;&#10;Opis wygenerowany automatycznie">
              <a:extLst>
                <a:ext uri="{FF2B5EF4-FFF2-40B4-BE49-F238E27FC236}">
                  <a16:creationId xmlns:a16="http://schemas.microsoft.com/office/drawing/2014/main" id="{F1DE9395-D0B4-AB58-C3FC-4B72B2B8C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7645" t="3526" r="28206" b="11744"/>
            <a:stretch/>
          </p:blipFill>
          <p:spPr>
            <a:xfrm>
              <a:off x="10446924" y="3992864"/>
              <a:ext cx="1448416" cy="2018604"/>
            </a:xfrm>
            <a:prstGeom prst="rect">
              <a:avLst/>
            </a:prstGeom>
          </p:spPr>
        </p:pic>
        <p:pic>
          <p:nvPicPr>
            <p:cNvPr id="11" name="Obraz 10" descr="Obraz zawierający Wielobarwność, zrzut ekranu, Sztuka fraktalna, zieleń&#10;&#10;Opis wygenerowany automatycznie">
              <a:extLst>
                <a:ext uri="{FF2B5EF4-FFF2-40B4-BE49-F238E27FC236}">
                  <a16:creationId xmlns:a16="http://schemas.microsoft.com/office/drawing/2014/main" id="{7EE636F3-4C78-7ABF-07CB-C39503024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3971" t="64" r="27088" b="394"/>
            <a:stretch/>
          </p:blipFill>
          <p:spPr>
            <a:xfrm>
              <a:off x="7116940" y="3992615"/>
              <a:ext cx="1422889" cy="2024224"/>
            </a:xfrm>
            <a:prstGeom prst="rect">
              <a:avLst/>
            </a:prstGeom>
          </p:spPr>
        </p:pic>
        <p:pic>
          <p:nvPicPr>
            <p:cNvPr id="10" name="Obraz 9" descr="Obraz zawierający niebo, chmura, niebieskie, Drapacz chmur&#10;&#10;Opis wygenerowany automatycznie">
              <a:extLst>
                <a:ext uri="{FF2B5EF4-FFF2-40B4-BE49-F238E27FC236}">
                  <a16:creationId xmlns:a16="http://schemas.microsoft.com/office/drawing/2014/main" id="{F5D0E069-4DB3-9BC6-3DE1-56B431E7E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182" t="167" r="56052" b="7814"/>
            <a:stretch/>
          </p:blipFill>
          <p:spPr>
            <a:xfrm>
              <a:off x="5388548" y="3980910"/>
              <a:ext cx="1431631" cy="2023305"/>
            </a:xfrm>
            <a:prstGeom prst="rect">
              <a:avLst/>
            </a:prstGeom>
          </p:spPr>
        </p:pic>
        <p:pic>
          <p:nvPicPr>
            <p:cNvPr id="9" name="Obraz 8" descr="Obraz zawierający zapalniczka, osoba, mecz, niebieskie&#10;&#10;Opis wygenerowany automatycznie">
              <a:extLst>
                <a:ext uri="{FF2B5EF4-FFF2-40B4-BE49-F238E27FC236}">
                  <a16:creationId xmlns:a16="http://schemas.microsoft.com/office/drawing/2014/main" id="{6FD3C01D-DB79-BC3E-633A-273B326FC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0718" t="16077" r="39603" b="9599"/>
            <a:stretch/>
          </p:blipFill>
          <p:spPr>
            <a:xfrm>
              <a:off x="3703009" y="3988051"/>
              <a:ext cx="1422338" cy="2016346"/>
            </a:xfrm>
            <a:prstGeom prst="rect">
              <a:avLst/>
            </a:prstGeom>
          </p:spPr>
        </p:pic>
        <p:pic>
          <p:nvPicPr>
            <p:cNvPr id="3" name="Obraz 2" descr="Obraz zawierający roślina, kwiat, drzewo, na wolnym powietrzu&#10;&#10;Opis wygenerowany automatycznie">
              <a:extLst>
                <a:ext uri="{FF2B5EF4-FFF2-40B4-BE49-F238E27FC236}">
                  <a16:creationId xmlns:a16="http://schemas.microsoft.com/office/drawing/2014/main" id="{896FC137-A590-E403-0AAC-BE9F502F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708" t="220" r="58072" b="8034"/>
            <a:stretch/>
          </p:blipFill>
          <p:spPr>
            <a:xfrm>
              <a:off x="1977817" y="3996160"/>
              <a:ext cx="1419875" cy="2017295"/>
            </a:xfrm>
            <a:prstGeom prst="rect">
              <a:avLst/>
            </a:prstGeom>
          </p:spPr>
        </p:pic>
        <p:pic>
          <p:nvPicPr>
            <p:cNvPr id="24" name="Obraz 23" descr="Obraz zawierający produkcja, Naturalne jedzenie, Lokalne jedzenie, owoce&#10;&#10;Opis wygenerowany automatycznie">
              <a:extLst>
                <a:ext uri="{FF2B5EF4-FFF2-40B4-BE49-F238E27FC236}">
                  <a16:creationId xmlns:a16="http://schemas.microsoft.com/office/drawing/2014/main" id="{39B0B6E8-26F1-1DAB-9820-F8EAF0C75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49703" t="7690" r="26781" b="33210"/>
            <a:stretch/>
          </p:blipFill>
          <p:spPr>
            <a:xfrm>
              <a:off x="10512204" y="876842"/>
              <a:ext cx="1433542" cy="2026546"/>
            </a:xfrm>
            <a:prstGeom prst="rect">
              <a:avLst/>
            </a:prstGeom>
          </p:spPr>
        </p:pic>
        <p:pic>
          <p:nvPicPr>
            <p:cNvPr id="23" name="Obraz 22" descr="Obraz zawierający scena, przejście dla pieszych, na wolnym powietrzu, droga&#10;&#10;Opis wygenerowany automatycznie">
              <a:extLst>
                <a:ext uri="{FF2B5EF4-FFF2-40B4-BE49-F238E27FC236}">
                  <a16:creationId xmlns:a16="http://schemas.microsoft.com/office/drawing/2014/main" id="{7BC32FFF-8215-ECB7-396E-3CD2E57DD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41796" t="20402" r="39271" b="31442"/>
            <a:stretch/>
          </p:blipFill>
          <p:spPr>
            <a:xfrm>
              <a:off x="7115604" y="875809"/>
              <a:ext cx="1418332" cy="2027056"/>
            </a:xfrm>
            <a:prstGeom prst="rect">
              <a:avLst/>
            </a:prstGeom>
          </p:spPr>
        </p:pic>
        <p:pic>
          <p:nvPicPr>
            <p:cNvPr id="22" name="Obraz 21" descr="Obraz zawierający budynek, Drapacz chmur, noc, światło&#10;&#10;Opis wygenerowany automatycznie">
              <a:extLst>
                <a:ext uri="{FF2B5EF4-FFF2-40B4-BE49-F238E27FC236}">
                  <a16:creationId xmlns:a16="http://schemas.microsoft.com/office/drawing/2014/main" id="{3F3F2E0F-51A2-8050-E7F9-6E311F263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388" t="58" r="65514" b="25167"/>
            <a:stretch/>
          </p:blipFill>
          <p:spPr>
            <a:xfrm>
              <a:off x="8817097" y="862282"/>
              <a:ext cx="1407847" cy="2035424"/>
            </a:xfrm>
            <a:prstGeom prst="rect">
              <a:avLst/>
            </a:prstGeom>
          </p:spPr>
        </p:pic>
        <p:pic>
          <p:nvPicPr>
            <p:cNvPr id="21" name="Obraz 20" descr="Obraz zawierający jaskinia, brązowe, Artefakt, Płaskorzeźby&#10;&#10;Opis wygenerowany automatycznie">
              <a:extLst>
                <a:ext uri="{FF2B5EF4-FFF2-40B4-BE49-F238E27FC236}">
                  <a16:creationId xmlns:a16="http://schemas.microsoft.com/office/drawing/2014/main" id="{0460335F-3B8C-2AB9-3CB3-0A31090C4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50430" t="2731" r="24" b="35246"/>
            <a:stretch/>
          </p:blipFill>
          <p:spPr>
            <a:xfrm rot="16200000">
              <a:off x="5059726" y="1171076"/>
              <a:ext cx="2042372" cy="1426400"/>
            </a:xfrm>
            <a:prstGeom prst="rect">
              <a:avLst/>
            </a:prstGeom>
          </p:spPr>
        </p:pic>
        <p:pic>
          <p:nvPicPr>
            <p:cNvPr id="20" name="Obraz 19" descr="Obraz zawierający owoce, drzewo, na wolnym powietrzu, drzewo owocowe&#10;&#10;Opis wygenerowany automatycznie">
              <a:extLst>
                <a:ext uri="{FF2B5EF4-FFF2-40B4-BE49-F238E27FC236}">
                  <a16:creationId xmlns:a16="http://schemas.microsoft.com/office/drawing/2014/main" id="{8E9A8248-13A3-6F52-A611-E42E81DF3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59796" t="16009" r="11284" b="9229"/>
            <a:stretch/>
          </p:blipFill>
          <p:spPr>
            <a:xfrm>
              <a:off x="3689987" y="875151"/>
              <a:ext cx="1393931" cy="2021375"/>
            </a:xfrm>
            <a:prstGeom prst="rect">
              <a:avLst/>
            </a:prstGeom>
          </p:spPr>
        </p:pic>
        <p:pic>
          <p:nvPicPr>
            <p:cNvPr id="19" name="Obraz 18" descr="Obraz zawierający niebo, budynek, na wolnym powietrzu, Drapacz chmur&#10;&#10;Opis wygenerowany automatycznie">
              <a:extLst>
                <a:ext uri="{FF2B5EF4-FFF2-40B4-BE49-F238E27FC236}">
                  <a16:creationId xmlns:a16="http://schemas.microsoft.com/office/drawing/2014/main" id="{4FA5A863-015D-92F6-7F70-E9BDA66AA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2731" t="11876" r="63832" b="28955"/>
            <a:stretch/>
          </p:blipFill>
          <p:spPr>
            <a:xfrm>
              <a:off x="1978757" y="873709"/>
              <a:ext cx="1428751" cy="2028909"/>
            </a:xfrm>
            <a:prstGeom prst="rect">
              <a:avLst/>
            </a:prstGeom>
          </p:spPr>
        </p:pic>
        <p:pic>
          <p:nvPicPr>
            <p:cNvPr id="18" name="Obraz 17" descr="Obraz zawierający w pomieszczeniu, zastawa stołowa, owoce, jedzenie&#10;&#10;Opis wygenerowany automatycznie">
              <a:extLst>
                <a:ext uri="{FF2B5EF4-FFF2-40B4-BE49-F238E27FC236}">
                  <a16:creationId xmlns:a16="http://schemas.microsoft.com/office/drawing/2014/main" id="{5578B75E-BE70-5CEF-03C9-034803C24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5559" t="22281" r="65713" b="4710"/>
            <a:stretch/>
          </p:blipFill>
          <p:spPr>
            <a:xfrm>
              <a:off x="266431" y="874561"/>
              <a:ext cx="1424202" cy="2027607"/>
            </a:xfrm>
            <a:prstGeom prst="rect">
              <a:avLst/>
            </a:prstGeom>
          </p:spPr>
        </p:pic>
        <p:pic>
          <p:nvPicPr>
            <p:cNvPr id="16" name="Obraz 15" descr="Obraz zawierający kot, Małe i średnie samochody, osoba, kot domowy&#10;&#10;Opis wygenerowany automatycznie">
              <a:extLst>
                <a:ext uri="{FF2B5EF4-FFF2-40B4-BE49-F238E27FC236}">
                  <a16:creationId xmlns:a16="http://schemas.microsoft.com/office/drawing/2014/main" id="{42774598-75D1-E61F-538D-41628B15B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48770" t="1913" r="14095" b="4288"/>
            <a:stretch/>
          </p:blipFill>
          <p:spPr>
            <a:xfrm>
              <a:off x="262397" y="3993429"/>
              <a:ext cx="1438707" cy="2027995"/>
            </a:xfrm>
            <a:prstGeom prst="rect">
              <a:avLst/>
            </a:prstGeom>
          </p:spPr>
        </p:pic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FB862495-8F4A-31C3-5877-F0FF76FC7D56}"/>
                </a:ext>
              </a:extLst>
            </p:cNvPr>
            <p:cNvSpPr txBox="1"/>
            <p:nvPr/>
          </p:nvSpPr>
          <p:spPr>
            <a:xfrm>
              <a:off x="2002120" y="277911"/>
              <a:ext cx="136379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ROLNICTWA</a:t>
              </a: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 I EKOLOGII</a:t>
              </a:r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89E2ABB9-2728-0A48-73D4-957EE0C3FE8F}"/>
                </a:ext>
              </a:extLst>
            </p:cNvPr>
            <p:cNvSpPr txBox="1"/>
            <p:nvPr/>
          </p:nvSpPr>
          <p:spPr>
            <a:xfrm>
              <a:off x="223092" y="271783"/>
              <a:ext cx="136379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TECHNOLOGII</a:t>
              </a: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ŻYWNOŚCI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994371FE-37FC-6D27-D110-77897A75E37D}"/>
                </a:ext>
              </a:extLst>
            </p:cNvPr>
            <p:cNvSpPr txBox="1"/>
            <p:nvPr/>
          </p:nvSpPr>
          <p:spPr>
            <a:xfrm>
              <a:off x="8845760" y="192483"/>
              <a:ext cx="136379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ZASTOSOWAŃ INFORMATYKI</a:t>
              </a: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I MATEMATYKI</a:t>
              </a:r>
            </a:p>
          </p:txBody>
        </p:sp>
        <p:sp>
          <p:nvSpPr>
            <p:cNvPr id="4" name="pole tekstowe 3">
              <a:extLst>
                <a:ext uri="{FF2B5EF4-FFF2-40B4-BE49-F238E27FC236}">
                  <a16:creationId xmlns:a16="http://schemas.microsoft.com/office/drawing/2014/main" id="{5BFEFE27-EB08-E0FD-32E3-7EE6B27B4331}"/>
                </a:ext>
              </a:extLst>
            </p:cNvPr>
            <p:cNvSpPr txBox="1"/>
            <p:nvPr/>
          </p:nvSpPr>
          <p:spPr>
            <a:xfrm>
              <a:off x="173124" y="6161249"/>
              <a:ext cx="1473233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MEDYCYNY WETERYNARYJNEJ</a:t>
              </a:r>
            </a:p>
          </p:txBody>
        </p:sp>
        <p:sp>
          <p:nvSpPr>
            <p:cNvPr id="62" name="pole tekstowe 61">
              <a:extLst>
                <a:ext uri="{FF2B5EF4-FFF2-40B4-BE49-F238E27FC236}">
                  <a16:creationId xmlns:a16="http://schemas.microsoft.com/office/drawing/2014/main" id="{EE7AA9BD-4783-9631-E65E-8ECE418646AD}"/>
                </a:ext>
              </a:extLst>
            </p:cNvPr>
            <p:cNvSpPr txBox="1"/>
            <p:nvPr/>
          </p:nvSpPr>
          <p:spPr>
            <a:xfrm>
              <a:off x="3709601" y="378899"/>
              <a:ext cx="1363790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OGRODNICZY</a:t>
              </a:r>
              <a:endParaRPr lang="pl-PL">
                <a:solidFill>
                  <a:schemeClr val="accent2"/>
                </a:solidFill>
              </a:endParaRPr>
            </a:p>
          </p:txBody>
        </p:sp>
        <p:sp>
          <p:nvSpPr>
            <p:cNvPr id="63" name="pole tekstowe 62">
              <a:extLst>
                <a:ext uri="{FF2B5EF4-FFF2-40B4-BE49-F238E27FC236}">
                  <a16:creationId xmlns:a16="http://schemas.microsoft.com/office/drawing/2014/main" id="{416893BD-8690-5B70-3D79-0E2F0E392BF8}"/>
                </a:ext>
              </a:extLst>
            </p:cNvPr>
            <p:cNvSpPr txBox="1"/>
            <p:nvPr/>
          </p:nvSpPr>
          <p:spPr>
            <a:xfrm>
              <a:off x="5435843" y="281370"/>
              <a:ext cx="136379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TECHNOLOGII DREWNA</a:t>
              </a:r>
              <a:endParaRPr lang="pl-PL">
                <a:solidFill>
                  <a:schemeClr val="accent2"/>
                </a:solidFill>
              </a:endParaRPr>
            </a:p>
          </p:txBody>
        </p:sp>
        <p:sp>
          <p:nvSpPr>
            <p:cNvPr id="64" name="pole tekstowe 63">
              <a:extLst>
                <a:ext uri="{FF2B5EF4-FFF2-40B4-BE49-F238E27FC236}">
                  <a16:creationId xmlns:a16="http://schemas.microsoft.com/office/drawing/2014/main" id="{F2C1A6A8-F218-441E-B24F-3FB4E4D493E6}"/>
                </a:ext>
              </a:extLst>
            </p:cNvPr>
            <p:cNvSpPr txBox="1"/>
            <p:nvPr/>
          </p:nvSpPr>
          <p:spPr>
            <a:xfrm>
              <a:off x="7117321" y="288594"/>
              <a:ext cx="1314173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  <a:ea typeface="+mn-lt"/>
                  <a:cs typeface="+mn-lt"/>
                </a:rPr>
                <a:t>SOCJOLOGII</a:t>
              </a:r>
              <a:endParaRPr lang="pl-PL" sz="1200">
                <a:solidFill>
                  <a:schemeClr val="accent2"/>
                </a:solidFill>
                <a:ea typeface="+mn-lt"/>
                <a:cs typeface="+mn-lt"/>
              </a:endParaRPr>
            </a:p>
            <a:p>
              <a:pPr algn="ctr"/>
              <a:r>
                <a:rPr lang="pl-PL" sz="1200" b="1">
                  <a:solidFill>
                    <a:schemeClr val="accent2"/>
                  </a:solidFill>
                  <a:ea typeface="+mn-lt"/>
                  <a:cs typeface="+mn-lt"/>
                </a:rPr>
                <a:t> I PEDAGOGIKI</a:t>
              </a:r>
              <a:endParaRPr lang="pl-PL" sz="1200">
                <a:solidFill>
                  <a:schemeClr val="accent2"/>
                </a:solidFill>
                <a:ea typeface="+mn-lt"/>
                <a:cs typeface="+mn-lt"/>
              </a:endParaRPr>
            </a:p>
            <a:p>
              <a:pPr algn="l"/>
              <a:endParaRPr lang="pl-PL"/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A84CD000-5B21-E39D-028E-7993B3DFC486}"/>
                </a:ext>
              </a:extLst>
            </p:cNvPr>
            <p:cNvSpPr txBox="1"/>
            <p:nvPr/>
          </p:nvSpPr>
          <p:spPr>
            <a:xfrm>
              <a:off x="10569008" y="301367"/>
              <a:ext cx="1321491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  <a:latin typeface="Segoe UI"/>
                  <a:cs typeface="Segoe UI"/>
                </a:rPr>
                <a:t>ŻYWIENIA </a:t>
              </a:r>
              <a:endParaRPr lang="en-US" sz="1200">
                <a:solidFill>
                  <a:schemeClr val="accent2"/>
                </a:solidFill>
                <a:latin typeface="Segoe UI"/>
                <a:cs typeface="Segoe UI"/>
              </a:endParaRPr>
            </a:p>
            <a:p>
              <a:pPr algn="ctr"/>
              <a:r>
                <a:rPr lang="pl-PL" sz="1200" b="1">
                  <a:solidFill>
                    <a:schemeClr val="accent2"/>
                  </a:solidFill>
                  <a:latin typeface="Segoe UI"/>
                  <a:cs typeface="Segoe UI"/>
                </a:rPr>
                <a:t>CZŁOWIEKA</a:t>
              </a:r>
              <a:endParaRPr lang="en-US" sz="1200">
                <a:solidFill>
                  <a:schemeClr val="accent2"/>
                </a:solidFill>
                <a:latin typeface="Segoe UI"/>
                <a:cs typeface="Segoe UI"/>
              </a:endParaRPr>
            </a:p>
            <a:p>
              <a:pPr algn="l"/>
              <a:endParaRPr lang="pl-PL"/>
            </a:p>
          </p:txBody>
        </p:sp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14C47E45-26C2-1372-6F7A-5984E0FDEA9A}"/>
                </a:ext>
              </a:extLst>
            </p:cNvPr>
            <p:cNvSpPr txBox="1"/>
            <p:nvPr/>
          </p:nvSpPr>
          <p:spPr>
            <a:xfrm>
              <a:off x="1899100" y="6161249"/>
              <a:ext cx="147323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LEŚNY</a:t>
              </a:r>
              <a:endParaRPr lang="pl-PL">
                <a:solidFill>
                  <a:schemeClr val="accent2"/>
                </a:solidFill>
              </a:endParaRPr>
            </a:p>
          </p:txBody>
        </p: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9D160A07-EE0E-2813-F8DF-BA9B3E4508B5}"/>
                </a:ext>
              </a:extLst>
            </p:cNvPr>
            <p:cNvSpPr txBox="1"/>
            <p:nvPr/>
          </p:nvSpPr>
          <p:spPr>
            <a:xfrm>
              <a:off x="3661799" y="6161248"/>
              <a:ext cx="147323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EKONOMICZNY</a:t>
              </a:r>
              <a:endParaRPr lang="pl-PL">
                <a:solidFill>
                  <a:schemeClr val="accent2"/>
                </a:solidFill>
              </a:endParaRP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A362EA10-A4C6-1412-546B-772F58EF43F6}"/>
                </a:ext>
              </a:extLst>
            </p:cNvPr>
            <p:cNvSpPr txBox="1"/>
            <p:nvPr/>
          </p:nvSpPr>
          <p:spPr>
            <a:xfrm>
              <a:off x="5369413" y="6060259"/>
              <a:ext cx="1473233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BUDOWNICTWA </a:t>
              </a: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I INŻYNIERII ŚRODOWISKA</a:t>
              </a:r>
            </a:p>
          </p:txBody>
        </p:sp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27F955C1-C163-1890-B1ED-83E37B7084DB}"/>
                </a:ext>
              </a:extLst>
            </p:cNvPr>
            <p:cNvSpPr txBox="1"/>
            <p:nvPr/>
          </p:nvSpPr>
          <p:spPr>
            <a:xfrm>
              <a:off x="7021943" y="6152067"/>
              <a:ext cx="162012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BIOLOGII </a:t>
              </a: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I BIOTECHNOLOGII</a:t>
              </a:r>
            </a:p>
          </p:txBody>
        </p:sp>
        <p:sp>
          <p:nvSpPr>
            <p:cNvPr id="33" name="pole tekstowe 32">
              <a:extLst>
                <a:ext uri="{FF2B5EF4-FFF2-40B4-BE49-F238E27FC236}">
                  <a16:creationId xmlns:a16="http://schemas.microsoft.com/office/drawing/2014/main" id="{82EB91E4-9063-32B7-8B30-5E7F05663707}"/>
                </a:ext>
              </a:extLst>
            </p:cNvPr>
            <p:cNvSpPr txBox="1"/>
            <p:nvPr/>
          </p:nvSpPr>
          <p:spPr>
            <a:xfrm>
              <a:off x="8637749" y="6023537"/>
              <a:ext cx="1767017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HODOWLI BIOINŻYNIERII</a:t>
              </a:r>
              <a:endParaRPr lang="pl-PL">
                <a:solidFill>
                  <a:schemeClr val="accent2"/>
                </a:solidFill>
              </a:endParaRPr>
            </a:p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I OCHRONY ZWIERZĄT</a:t>
              </a:r>
              <a:endParaRPr lang="pl-PL">
                <a:solidFill>
                  <a:schemeClr val="accent2"/>
                </a:solidFill>
              </a:endParaRPr>
            </a:p>
          </p:txBody>
        </p:sp>
        <p:sp>
          <p:nvSpPr>
            <p:cNvPr id="34" name="pole tekstowe 33">
              <a:extLst>
                <a:ext uri="{FF2B5EF4-FFF2-40B4-BE49-F238E27FC236}">
                  <a16:creationId xmlns:a16="http://schemas.microsoft.com/office/drawing/2014/main" id="{CD0342E0-E557-011F-8AF9-6D226AC38A8C}"/>
                </a:ext>
              </a:extLst>
            </p:cNvPr>
            <p:cNvSpPr txBox="1"/>
            <p:nvPr/>
          </p:nvSpPr>
          <p:spPr>
            <a:xfrm>
              <a:off x="10492256" y="6124524"/>
              <a:ext cx="1473233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2"/>
                  </a:solidFill>
                </a:rPr>
                <a:t>INŻYNIERII PRODUKCJI</a:t>
              </a:r>
              <a:endParaRPr lang="pl-PL">
                <a:solidFill>
                  <a:schemeClr val="accent2"/>
                </a:solidFill>
              </a:endParaRPr>
            </a:p>
          </p:txBody>
        </p:sp>
      </p:grpSp>
      <p:sp>
        <p:nvSpPr>
          <p:cNvPr id="39" name="Tytuł 1">
            <a:extLst>
              <a:ext uri="{FF2B5EF4-FFF2-40B4-BE49-F238E27FC236}">
                <a16:creationId xmlns:a16="http://schemas.microsoft.com/office/drawing/2014/main" id="{6020D9D6-1D09-16F1-FD9B-F6CCA7568A7F}"/>
              </a:ext>
            </a:extLst>
          </p:cNvPr>
          <p:cNvSpPr txBox="1">
            <a:spLocks/>
          </p:cNvSpPr>
          <p:nvPr/>
        </p:nvSpPr>
        <p:spPr>
          <a:xfrm>
            <a:off x="71983" y="2691171"/>
            <a:ext cx="12050127" cy="1521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l-PL" sz="4000" b="1">
                <a:latin typeface="SGGW Mastro" panose="00000500000000000000" pitchFamily="50" charset="-18"/>
              </a:rPr>
              <a:t>NASZE </a:t>
            </a:r>
            <a:r>
              <a:rPr lang="pl-PL" sz="4000" b="1">
                <a:solidFill>
                  <a:schemeClr val="accent1"/>
                </a:solidFill>
                <a:latin typeface="SGGW Mastro" panose="00000500000000000000" pitchFamily="50" charset="-18"/>
              </a:rPr>
              <a:t>WYDZIAŁY </a:t>
            </a:r>
            <a:r>
              <a:rPr lang="pl-PL" sz="4000" b="1">
                <a:latin typeface="SGGW Mastro" panose="00000500000000000000" pitchFamily="50" charset="-18"/>
              </a:rPr>
              <a:t>DO WYBORU </a:t>
            </a:r>
            <a:endParaRPr lang="pl-PL" sz="4000">
              <a:latin typeface="SGGW Mastro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90952295"/>
      </p:ext>
    </p:extLst>
  </p:cSld>
  <p:clrMapOvr>
    <a:masterClrMapping/>
  </p:clrMapOvr>
  <p:transition spd="med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397D2-5150-54BD-8B2C-A985B9164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3998493-DE2F-C089-62BE-68628914F4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CC29708-F645-C6E1-0BF1-7FDE9E3EA40F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pic>
        <p:nvPicPr>
          <p:cNvPr id="4" name="Grafika 3" descr="Grupa z wypełnieniem pełnym">
            <a:extLst>
              <a:ext uri="{FF2B5EF4-FFF2-40B4-BE49-F238E27FC236}">
                <a16:creationId xmlns:a16="http://schemas.microsoft.com/office/drawing/2014/main" id="{FA5D8F1E-FA8B-4868-82DD-E22572B2A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075" y="-210609"/>
            <a:ext cx="1490134" cy="1490134"/>
          </a:xfrm>
          <a:prstGeom prst="rect">
            <a:avLst/>
          </a:prstGeom>
        </p:spPr>
      </p:pic>
      <p:pic>
        <p:nvPicPr>
          <p:cNvPr id="5" name="Grafika 4" descr="Grupa z wypełnieniem pełnym">
            <a:extLst>
              <a:ext uri="{FF2B5EF4-FFF2-40B4-BE49-F238E27FC236}">
                <a16:creationId xmlns:a16="http://schemas.microsoft.com/office/drawing/2014/main" id="{43668244-66F7-C478-F46B-F594A2AE9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202" y="-210609"/>
            <a:ext cx="1490134" cy="1490134"/>
          </a:xfrm>
          <a:prstGeom prst="rect">
            <a:avLst/>
          </a:prstGeom>
        </p:spPr>
      </p:pic>
      <p:pic>
        <p:nvPicPr>
          <p:cNvPr id="6" name="Grafika 5" descr="Grupa z wypełnieniem pełnym">
            <a:extLst>
              <a:ext uri="{FF2B5EF4-FFF2-40B4-BE49-F238E27FC236}">
                <a16:creationId xmlns:a16="http://schemas.microsoft.com/office/drawing/2014/main" id="{6024AD6B-06AD-0146-2CC5-DDDA82DD0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-210609"/>
            <a:ext cx="1490134" cy="1490134"/>
          </a:xfrm>
          <a:prstGeom prst="rect">
            <a:avLst/>
          </a:prstGeom>
        </p:spPr>
      </p:pic>
      <p:pic>
        <p:nvPicPr>
          <p:cNvPr id="8" name="Grafika 7" descr="Grupa z wypełnieniem pełnym">
            <a:extLst>
              <a:ext uri="{FF2B5EF4-FFF2-40B4-BE49-F238E27FC236}">
                <a16:creationId xmlns:a16="http://schemas.microsoft.com/office/drawing/2014/main" id="{1CEBB2F7-44D1-6A1B-401E-FAC2F5890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-210609"/>
            <a:ext cx="1490134" cy="1490134"/>
          </a:xfrm>
          <a:prstGeom prst="rect">
            <a:avLst/>
          </a:prstGeom>
        </p:spPr>
      </p:pic>
      <p:pic>
        <p:nvPicPr>
          <p:cNvPr id="14" name="Grafika 13" descr="Grupa z wypełnieniem pełnym">
            <a:extLst>
              <a:ext uri="{FF2B5EF4-FFF2-40B4-BE49-F238E27FC236}">
                <a16:creationId xmlns:a16="http://schemas.microsoft.com/office/drawing/2014/main" id="{548F8412-8008-8101-6FBC-D3928D48D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075" y="899582"/>
            <a:ext cx="1490134" cy="1490134"/>
          </a:xfrm>
          <a:prstGeom prst="rect">
            <a:avLst/>
          </a:prstGeom>
        </p:spPr>
      </p:pic>
      <p:pic>
        <p:nvPicPr>
          <p:cNvPr id="15" name="Grafika 14" descr="Grupa z wypełnieniem pełnym">
            <a:extLst>
              <a:ext uri="{FF2B5EF4-FFF2-40B4-BE49-F238E27FC236}">
                <a16:creationId xmlns:a16="http://schemas.microsoft.com/office/drawing/2014/main" id="{8C6A5F0F-92E8-DC92-C44C-F6B93C365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202" y="899582"/>
            <a:ext cx="1490134" cy="1490134"/>
          </a:xfrm>
          <a:prstGeom prst="rect">
            <a:avLst/>
          </a:prstGeom>
        </p:spPr>
      </p:pic>
      <p:pic>
        <p:nvPicPr>
          <p:cNvPr id="16" name="Grafika 15" descr="Grupa z wypełnieniem pełnym">
            <a:extLst>
              <a:ext uri="{FF2B5EF4-FFF2-40B4-BE49-F238E27FC236}">
                <a16:creationId xmlns:a16="http://schemas.microsoft.com/office/drawing/2014/main" id="{F2B97D8B-BC40-739A-1C81-A2E74999E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899582"/>
            <a:ext cx="1490134" cy="1490134"/>
          </a:xfrm>
          <a:prstGeom prst="rect">
            <a:avLst/>
          </a:prstGeom>
        </p:spPr>
      </p:pic>
      <p:pic>
        <p:nvPicPr>
          <p:cNvPr id="17" name="Grafika 16" descr="Grupa z wypełnieniem pełnym">
            <a:extLst>
              <a:ext uri="{FF2B5EF4-FFF2-40B4-BE49-F238E27FC236}">
                <a16:creationId xmlns:a16="http://schemas.microsoft.com/office/drawing/2014/main" id="{D8C50FD4-9DA4-6176-0187-C59A4D39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899582"/>
            <a:ext cx="1490134" cy="1490134"/>
          </a:xfrm>
          <a:prstGeom prst="rect">
            <a:avLst/>
          </a:prstGeom>
        </p:spPr>
      </p:pic>
      <p:pic>
        <p:nvPicPr>
          <p:cNvPr id="66" name="Grafika 65" descr="Grupa z wypełnieniem pełnym">
            <a:extLst>
              <a:ext uri="{FF2B5EF4-FFF2-40B4-BE49-F238E27FC236}">
                <a16:creationId xmlns:a16="http://schemas.microsoft.com/office/drawing/2014/main" id="{B656C8A7-59FC-F496-3E61-2DE1F33AA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075" y="2145773"/>
            <a:ext cx="1490134" cy="1490134"/>
          </a:xfrm>
          <a:prstGeom prst="rect">
            <a:avLst/>
          </a:prstGeom>
        </p:spPr>
      </p:pic>
      <p:pic>
        <p:nvPicPr>
          <p:cNvPr id="68" name="Grafika 67" descr="Grupa z wypełnieniem pełnym">
            <a:extLst>
              <a:ext uri="{FF2B5EF4-FFF2-40B4-BE49-F238E27FC236}">
                <a16:creationId xmlns:a16="http://schemas.microsoft.com/office/drawing/2014/main" id="{68CC69D9-E314-3E95-CBF2-E61F8B3E0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2145773"/>
            <a:ext cx="1490134" cy="1490134"/>
          </a:xfrm>
          <a:prstGeom prst="rect">
            <a:avLst/>
          </a:prstGeom>
        </p:spPr>
      </p:pic>
      <p:pic>
        <p:nvPicPr>
          <p:cNvPr id="69" name="Grafika 68" descr="Grupa z wypełnieniem pełnym">
            <a:extLst>
              <a:ext uri="{FF2B5EF4-FFF2-40B4-BE49-F238E27FC236}">
                <a16:creationId xmlns:a16="http://schemas.microsoft.com/office/drawing/2014/main" id="{2D4555C3-A056-0444-06D6-60D9B8C5E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2145773"/>
            <a:ext cx="1490134" cy="1490134"/>
          </a:xfrm>
          <a:prstGeom prst="rect">
            <a:avLst/>
          </a:prstGeom>
        </p:spPr>
      </p:pic>
      <p:pic>
        <p:nvPicPr>
          <p:cNvPr id="74" name="Grafika 73" descr="Grupa z wypełnieniem pełnym">
            <a:extLst>
              <a:ext uri="{FF2B5EF4-FFF2-40B4-BE49-F238E27FC236}">
                <a16:creationId xmlns:a16="http://schemas.microsoft.com/office/drawing/2014/main" id="{4157361B-7DA2-E3A5-BA42-8B165DF03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075" y="3255964"/>
            <a:ext cx="1490134" cy="1490134"/>
          </a:xfrm>
          <a:prstGeom prst="rect">
            <a:avLst/>
          </a:prstGeom>
        </p:spPr>
      </p:pic>
      <p:pic>
        <p:nvPicPr>
          <p:cNvPr id="75" name="Grafika 74" descr="Grupa z wypełnieniem pełnym">
            <a:extLst>
              <a:ext uri="{FF2B5EF4-FFF2-40B4-BE49-F238E27FC236}">
                <a16:creationId xmlns:a16="http://schemas.microsoft.com/office/drawing/2014/main" id="{69FDD325-1CEB-2EFD-ED65-8B9DB3FF5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202" y="3255964"/>
            <a:ext cx="1490134" cy="1490134"/>
          </a:xfrm>
          <a:prstGeom prst="rect">
            <a:avLst/>
          </a:prstGeom>
        </p:spPr>
      </p:pic>
      <p:pic>
        <p:nvPicPr>
          <p:cNvPr id="76" name="Grafika 75" descr="Grupa z wypełnieniem pełnym">
            <a:extLst>
              <a:ext uri="{FF2B5EF4-FFF2-40B4-BE49-F238E27FC236}">
                <a16:creationId xmlns:a16="http://schemas.microsoft.com/office/drawing/2014/main" id="{86CF514B-22E9-DCCF-3E82-12A355F72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3255964"/>
            <a:ext cx="1490134" cy="1490134"/>
          </a:xfrm>
          <a:prstGeom prst="rect">
            <a:avLst/>
          </a:prstGeom>
        </p:spPr>
      </p:pic>
      <p:pic>
        <p:nvPicPr>
          <p:cNvPr id="77" name="Grafika 76" descr="Grupa z wypełnieniem pełnym">
            <a:extLst>
              <a:ext uri="{FF2B5EF4-FFF2-40B4-BE49-F238E27FC236}">
                <a16:creationId xmlns:a16="http://schemas.microsoft.com/office/drawing/2014/main" id="{3A490464-F049-5790-6412-598D355DA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3255964"/>
            <a:ext cx="1490134" cy="1490134"/>
          </a:xfrm>
          <a:prstGeom prst="rect">
            <a:avLst/>
          </a:prstGeom>
        </p:spPr>
      </p:pic>
      <p:pic>
        <p:nvPicPr>
          <p:cNvPr id="83" name="Grafika 82" descr="Grupa z wypełnieniem pełnym">
            <a:extLst>
              <a:ext uri="{FF2B5EF4-FFF2-40B4-BE49-F238E27FC236}">
                <a16:creationId xmlns:a16="http://schemas.microsoft.com/office/drawing/2014/main" id="{4F354022-FACC-4E8A-81DA-53CCA6D19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202" y="4427009"/>
            <a:ext cx="1490134" cy="1490134"/>
          </a:xfrm>
          <a:prstGeom prst="rect">
            <a:avLst/>
          </a:prstGeom>
        </p:spPr>
      </p:pic>
      <p:pic>
        <p:nvPicPr>
          <p:cNvPr id="84" name="Grafika 83" descr="Grupa z wypełnieniem pełnym">
            <a:extLst>
              <a:ext uri="{FF2B5EF4-FFF2-40B4-BE49-F238E27FC236}">
                <a16:creationId xmlns:a16="http://schemas.microsoft.com/office/drawing/2014/main" id="{2309CAAC-8DA9-A958-B137-34334D5D2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4427009"/>
            <a:ext cx="1490134" cy="1490134"/>
          </a:xfrm>
          <a:prstGeom prst="rect">
            <a:avLst/>
          </a:prstGeom>
        </p:spPr>
      </p:pic>
      <p:pic>
        <p:nvPicPr>
          <p:cNvPr id="85" name="Grafika 84" descr="Grupa z wypełnieniem pełnym">
            <a:extLst>
              <a:ext uri="{FF2B5EF4-FFF2-40B4-BE49-F238E27FC236}">
                <a16:creationId xmlns:a16="http://schemas.microsoft.com/office/drawing/2014/main" id="{C398FDC9-C348-08D2-3935-165573E1A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4427009"/>
            <a:ext cx="1490134" cy="1490134"/>
          </a:xfrm>
          <a:prstGeom prst="rect">
            <a:avLst/>
          </a:prstGeom>
        </p:spPr>
      </p:pic>
      <p:pic>
        <p:nvPicPr>
          <p:cNvPr id="90" name="Grafika 89" descr="Grupa z wypełnieniem pełnym">
            <a:extLst>
              <a:ext uri="{FF2B5EF4-FFF2-40B4-BE49-F238E27FC236}">
                <a16:creationId xmlns:a16="http://schemas.microsoft.com/office/drawing/2014/main" id="{94967854-52F7-9AEB-E477-86E171B14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075" y="5537200"/>
            <a:ext cx="1490134" cy="1490134"/>
          </a:xfrm>
          <a:prstGeom prst="rect">
            <a:avLst/>
          </a:prstGeom>
        </p:spPr>
      </p:pic>
      <p:pic>
        <p:nvPicPr>
          <p:cNvPr id="91" name="Grafika 90" descr="Grupa z wypełnieniem pełnym">
            <a:extLst>
              <a:ext uri="{FF2B5EF4-FFF2-40B4-BE49-F238E27FC236}">
                <a16:creationId xmlns:a16="http://schemas.microsoft.com/office/drawing/2014/main" id="{F17CE632-DBF4-C0ED-6C8B-63AB1B46C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202" y="5537200"/>
            <a:ext cx="1490134" cy="1490134"/>
          </a:xfrm>
          <a:prstGeom prst="rect">
            <a:avLst/>
          </a:prstGeom>
        </p:spPr>
      </p:pic>
      <p:pic>
        <p:nvPicPr>
          <p:cNvPr id="92" name="Grafika 91" descr="Grupa z wypełnieniem pełnym">
            <a:extLst>
              <a:ext uri="{FF2B5EF4-FFF2-40B4-BE49-F238E27FC236}">
                <a16:creationId xmlns:a16="http://schemas.microsoft.com/office/drawing/2014/main" id="{BE45437F-2DCE-3FB1-A7B2-21BB709E6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329" y="5537200"/>
            <a:ext cx="1490134" cy="1490134"/>
          </a:xfrm>
          <a:prstGeom prst="rect">
            <a:avLst/>
          </a:prstGeom>
        </p:spPr>
      </p:pic>
      <p:pic>
        <p:nvPicPr>
          <p:cNvPr id="93" name="Grafika 92" descr="Grupa z wypełnieniem pełnym">
            <a:extLst>
              <a:ext uri="{FF2B5EF4-FFF2-40B4-BE49-F238E27FC236}">
                <a16:creationId xmlns:a16="http://schemas.microsoft.com/office/drawing/2014/main" id="{0D24F91D-3A15-B02F-C173-B3130CDC3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5941" y="5537200"/>
            <a:ext cx="1490134" cy="1490134"/>
          </a:xfrm>
          <a:prstGeom prst="rect">
            <a:avLst/>
          </a:prstGeom>
        </p:spPr>
      </p:pic>
      <p:pic>
        <p:nvPicPr>
          <p:cNvPr id="98" name="Grafika 97" descr="Grupa z wypełnieniem pełnym">
            <a:extLst>
              <a:ext uri="{FF2B5EF4-FFF2-40B4-BE49-F238E27FC236}">
                <a16:creationId xmlns:a16="http://schemas.microsoft.com/office/drawing/2014/main" id="{86D9DE6A-7C66-1456-DF9C-81A33E88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-210609"/>
            <a:ext cx="1490134" cy="1490134"/>
          </a:xfrm>
          <a:prstGeom prst="rect">
            <a:avLst/>
          </a:prstGeom>
        </p:spPr>
      </p:pic>
      <p:pic>
        <p:nvPicPr>
          <p:cNvPr id="99" name="Grafika 98" descr="Grupa z wypełnieniem pełnym">
            <a:extLst>
              <a:ext uri="{FF2B5EF4-FFF2-40B4-BE49-F238E27FC236}">
                <a16:creationId xmlns:a16="http://schemas.microsoft.com/office/drawing/2014/main" id="{93B6955C-E5DF-A084-DA96-2CC98662F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899582"/>
            <a:ext cx="1490134" cy="1490134"/>
          </a:xfrm>
          <a:prstGeom prst="rect">
            <a:avLst/>
          </a:prstGeom>
        </p:spPr>
      </p:pic>
      <p:pic>
        <p:nvPicPr>
          <p:cNvPr id="100" name="Grafika 99" descr="Grupa z wypełnieniem pełnym">
            <a:extLst>
              <a:ext uri="{FF2B5EF4-FFF2-40B4-BE49-F238E27FC236}">
                <a16:creationId xmlns:a16="http://schemas.microsoft.com/office/drawing/2014/main" id="{A1D38618-DD9A-008C-3CB5-C0D571627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2145773"/>
            <a:ext cx="1490134" cy="1490134"/>
          </a:xfrm>
          <a:prstGeom prst="rect">
            <a:avLst/>
          </a:prstGeom>
        </p:spPr>
      </p:pic>
      <p:pic>
        <p:nvPicPr>
          <p:cNvPr id="101" name="Grafika 100" descr="Grupa z wypełnieniem pełnym">
            <a:extLst>
              <a:ext uri="{FF2B5EF4-FFF2-40B4-BE49-F238E27FC236}">
                <a16:creationId xmlns:a16="http://schemas.microsoft.com/office/drawing/2014/main" id="{54D3D7A0-2851-10B6-0896-237F54234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3255964"/>
            <a:ext cx="1490134" cy="1490134"/>
          </a:xfrm>
          <a:prstGeom prst="rect">
            <a:avLst/>
          </a:prstGeom>
        </p:spPr>
      </p:pic>
      <p:pic>
        <p:nvPicPr>
          <p:cNvPr id="102" name="Grafika 101" descr="Grupa z wypełnieniem pełnym">
            <a:extLst>
              <a:ext uri="{FF2B5EF4-FFF2-40B4-BE49-F238E27FC236}">
                <a16:creationId xmlns:a16="http://schemas.microsoft.com/office/drawing/2014/main" id="{B82115AF-5546-C8ED-D586-F5FFDE1EC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4427009"/>
            <a:ext cx="1490134" cy="1490134"/>
          </a:xfrm>
          <a:prstGeom prst="rect">
            <a:avLst/>
          </a:prstGeom>
        </p:spPr>
      </p:pic>
      <p:pic>
        <p:nvPicPr>
          <p:cNvPr id="103" name="Grafika 102" descr="Grupa z wypełnieniem pełnym">
            <a:extLst>
              <a:ext uri="{FF2B5EF4-FFF2-40B4-BE49-F238E27FC236}">
                <a16:creationId xmlns:a16="http://schemas.microsoft.com/office/drawing/2014/main" id="{868D903A-AA7A-712F-6282-9E31CA9D0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6045" y="5537200"/>
            <a:ext cx="1490134" cy="1490134"/>
          </a:xfrm>
          <a:prstGeom prst="rect">
            <a:avLst/>
          </a:prstGeom>
        </p:spPr>
      </p:pic>
      <p:pic>
        <p:nvPicPr>
          <p:cNvPr id="105" name="Grafika 104" descr="Mężczyzna z wypełnieniem pełnym">
            <a:extLst>
              <a:ext uri="{FF2B5EF4-FFF2-40B4-BE49-F238E27FC236}">
                <a16:creationId xmlns:a16="http://schemas.microsoft.com/office/drawing/2014/main" id="{BA9004BA-AA5B-550F-D35A-226048949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9838" y="2434141"/>
            <a:ext cx="891917" cy="914400"/>
          </a:xfrm>
          <a:prstGeom prst="rect">
            <a:avLst/>
          </a:prstGeom>
        </p:spPr>
      </p:pic>
      <p:pic>
        <p:nvPicPr>
          <p:cNvPr id="107" name="Grafika 106" descr="Kobieta z wypełnieniem pełnym">
            <a:extLst>
              <a:ext uri="{FF2B5EF4-FFF2-40B4-BE49-F238E27FC236}">
                <a16:creationId xmlns:a16="http://schemas.microsoft.com/office/drawing/2014/main" id="{DDB3D4A6-EDB4-895C-E483-1A301B173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38544" y="2430991"/>
            <a:ext cx="800200" cy="914400"/>
          </a:xfrm>
          <a:prstGeom prst="rect">
            <a:avLst/>
          </a:prstGeom>
        </p:spPr>
      </p:pic>
      <p:pic>
        <p:nvPicPr>
          <p:cNvPr id="108" name="Grafika 107" descr="Mężczyzna z wypełnieniem pełnym">
            <a:extLst>
              <a:ext uri="{FF2B5EF4-FFF2-40B4-BE49-F238E27FC236}">
                <a16:creationId xmlns:a16="http://schemas.microsoft.com/office/drawing/2014/main" id="{808F8CDF-BC54-EC21-E308-23927FBF93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7574" y="2434141"/>
            <a:ext cx="800200" cy="914400"/>
          </a:xfrm>
          <a:prstGeom prst="rect">
            <a:avLst/>
          </a:prstGeom>
        </p:spPr>
      </p:pic>
      <p:pic>
        <p:nvPicPr>
          <p:cNvPr id="109" name="Grafika 108" descr="Kobieta z wypełnieniem pełnym">
            <a:extLst>
              <a:ext uri="{FF2B5EF4-FFF2-40B4-BE49-F238E27FC236}">
                <a16:creationId xmlns:a16="http://schemas.microsoft.com/office/drawing/2014/main" id="{C9D2A9EF-1D3E-F2EF-2BF6-F9F4F9FAC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5702" y="2440515"/>
            <a:ext cx="800200" cy="914400"/>
          </a:xfrm>
          <a:prstGeom prst="rect">
            <a:avLst/>
          </a:prstGeom>
        </p:spPr>
      </p:pic>
      <p:pic>
        <p:nvPicPr>
          <p:cNvPr id="114" name="Grafika 113" descr="Mężczyzna z wypełnieniem pełnym">
            <a:extLst>
              <a:ext uri="{FF2B5EF4-FFF2-40B4-BE49-F238E27FC236}">
                <a16:creationId xmlns:a16="http://schemas.microsoft.com/office/drawing/2014/main" id="{5D079CCA-5368-5D83-22EA-3C07BCCC74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11401" y="4739724"/>
            <a:ext cx="891917" cy="914400"/>
          </a:xfrm>
          <a:prstGeom prst="rect">
            <a:avLst/>
          </a:prstGeom>
        </p:spPr>
      </p:pic>
      <p:pic>
        <p:nvPicPr>
          <p:cNvPr id="115" name="Grafika 114" descr="Kobieta z wypełnieniem pełnym">
            <a:extLst>
              <a:ext uri="{FF2B5EF4-FFF2-40B4-BE49-F238E27FC236}">
                <a16:creationId xmlns:a16="http://schemas.microsoft.com/office/drawing/2014/main" id="{22527B9A-2DE9-2B5C-DE53-A1D5D5CAAB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0107" y="4736574"/>
            <a:ext cx="800200" cy="914400"/>
          </a:xfrm>
          <a:prstGeom prst="rect">
            <a:avLst/>
          </a:prstGeom>
        </p:spPr>
      </p:pic>
      <p:pic>
        <p:nvPicPr>
          <p:cNvPr id="116" name="Grafika 115" descr="Mężczyzna z wypełnieniem pełnym">
            <a:extLst>
              <a:ext uri="{FF2B5EF4-FFF2-40B4-BE49-F238E27FC236}">
                <a16:creationId xmlns:a16="http://schemas.microsoft.com/office/drawing/2014/main" id="{5E21BBF1-BC6D-5C5F-1DEE-E61372FFFA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9137" y="4739724"/>
            <a:ext cx="800200" cy="914400"/>
          </a:xfrm>
          <a:prstGeom prst="rect">
            <a:avLst/>
          </a:prstGeom>
        </p:spPr>
      </p:pic>
      <p:pic>
        <p:nvPicPr>
          <p:cNvPr id="117" name="Grafika 116" descr="Kobieta z wypełnieniem pełnym">
            <a:extLst>
              <a:ext uri="{FF2B5EF4-FFF2-40B4-BE49-F238E27FC236}">
                <a16:creationId xmlns:a16="http://schemas.microsoft.com/office/drawing/2014/main" id="{7EABB749-6C9C-C869-6069-DAD8045933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265" y="4746098"/>
            <a:ext cx="800200" cy="914400"/>
          </a:xfrm>
          <a:prstGeom prst="rect">
            <a:avLst/>
          </a:prstGeom>
        </p:spPr>
      </p:pic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D407186-3390-870D-C2F5-315D81A06B3A}"/>
              </a:ext>
            </a:extLst>
          </p:cNvPr>
          <p:cNvSpPr txBox="1"/>
          <p:nvPr/>
        </p:nvSpPr>
        <p:spPr>
          <a:xfrm>
            <a:off x="7187680" y="187829"/>
            <a:ext cx="5019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>
                <a:solidFill>
                  <a:schemeClr val="accent1"/>
                </a:solidFill>
                <a:latin typeface="SGGW Mastro"/>
              </a:rPr>
              <a:t>INDYWIDUALNE </a:t>
            </a:r>
            <a:r>
              <a:rPr lang="pl-PL" sz="4000" b="1">
                <a:latin typeface="SGGW Mastro"/>
              </a:rPr>
              <a:t>PODEJŚCIE DO STUDENTA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A5A58449-6498-2B4E-8C71-21DDB8198115}"/>
              </a:ext>
            </a:extLst>
          </p:cNvPr>
          <p:cNvSpPr txBox="1"/>
          <p:nvPr/>
        </p:nvSpPr>
        <p:spPr>
          <a:xfrm>
            <a:off x="8457387" y="3170249"/>
            <a:ext cx="317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>
                <a:solidFill>
                  <a:schemeClr val="accent1"/>
                </a:solidFill>
                <a:latin typeface="SGGW Mastro"/>
              </a:rPr>
              <a:t>Indywidualne dobieranie przedmiotów</a:t>
            </a:r>
          </a:p>
        </p:txBody>
      </p:sp>
      <p:cxnSp>
        <p:nvCxnSpPr>
          <p:cNvPr id="123" name="Łącznik prosty 122">
            <a:extLst>
              <a:ext uri="{FF2B5EF4-FFF2-40B4-BE49-F238E27FC236}">
                <a16:creationId xmlns:a16="http://schemas.microsoft.com/office/drawing/2014/main" id="{6BC39110-24A3-A665-62C6-29557E9FCD61}"/>
              </a:ext>
            </a:extLst>
          </p:cNvPr>
          <p:cNvCxnSpPr>
            <a:cxnSpLocks/>
          </p:cNvCxnSpPr>
          <p:nvPr/>
        </p:nvCxnSpPr>
        <p:spPr>
          <a:xfrm flipV="1">
            <a:off x="7392202" y="2471108"/>
            <a:ext cx="3262136" cy="20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Łącznik prosty 123">
            <a:extLst>
              <a:ext uri="{FF2B5EF4-FFF2-40B4-BE49-F238E27FC236}">
                <a16:creationId xmlns:a16="http://schemas.microsoft.com/office/drawing/2014/main" id="{FD8C6A67-7E31-2BAE-6D7A-C48846FF823B}"/>
              </a:ext>
            </a:extLst>
          </p:cNvPr>
          <p:cNvCxnSpPr>
            <a:cxnSpLocks/>
          </p:cNvCxnSpPr>
          <p:nvPr/>
        </p:nvCxnSpPr>
        <p:spPr>
          <a:xfrm>
            <a:off x="7556322" y="3416713"/>
            <a:ext cx="180870" cy="190919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Łącznik prosty 124">
            <a:extLst>
              <a:ext uri="{FF2B5EF4-FFF2-40B4-BE49-F238E27FC236}">
                <a16:creationId xmlns:a16="http://schemas.microsoft.com/office/drawing/2014/main" id="{58B85F72-38F2-6C87-A536-C3830E97E98C}"/>
              </a:ext>
            </a:extLst>
          </p:cNvPr>
          <p:cNvCxnSpPr>
            <a:cxnSpLocks/>
          </p:cNvCxnSpPr>
          <p:nvPr/>
        </p:nvCxnSpPr>
        <p:spPr>
          <a:xfrm flipV="1">
            <a:off x="7737192" y="3145407"/>
            <a:ext cx="382110" cy="462225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Łącznik prosty 125">
            <a:extLst>
              <a:ext uri="{FF2B5EF4-FFF2-40B4-BE49-F238E27FC236}">
                <a16:creationId xmlns:a16="http://schemas.microsoft.com/office/drawing/2014/main" id="{9816320F-5823-F13B-5216-3A182BA5220C}"/>
              </a:ext>
            </a:extLst>
          </p:cNvPr>
          <p:cNvCxnSpPr>
            <a:cxnSpLocks/>
          </p:cNvCxnSpPr>
          <p:nvPr/>
        </p:nvCxnSpPr>
        <p:spPr>
          <a:xfrm>
            <a:off x="7556322" y="4347142"/>
            <a:ext cx="180870" cy="190919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Łącznik prosty 126">
            <a:extLst>
              <a:ext uri="{FF2B5EF4-FFF2-40B4-BE49-F238E27FC236}">
                <a16:creationId xmlns:a16="http://schemas.microsoft.com/office/drawing/2014/main" id="{B66AB378-D388-C9F2-EB5E-FA227E5D794B}"/>
              </a:ext>
            </a:extLst>
          </p:cNvPr>
          <p:cNvCxnSpPr>
            <a:cxnSpLocks/>
          </p:cNvCxnSpPr>
          <p:nvPr/>
        </p:nvCxnSpPr>
        <p:spPr>
          <a:xfrm flipV="1">
            <a:off x="7737192" y="4075836"/>
            <a:ext cx="382110" cy="462225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prosty 127">
            <a:extLst>
              <a:ext uri="{FF2B5EF4-FFF2-40B4-BE49-F238E27FC236}">
                <a16:creationId xmlns:a16="http://schemas.microsoft.com/office/drawing/2014/main" id="{4DF87AB5-C27E-D345-58A8-003B700FF323}"/>
              </a:ext>
            </a:extLst>
          </p:cNvPr>
          <p:cNvCxnSpPr>
            <a:cxnSpLocks/>
          </p:cNvCxnSpPr>
          <p:nvPr/>
        </p:nvCxnSpPr>
        <p:spPr>
          <a:xfrm>
            <a:off x="7556322" y="5395569"/>
            <a:ext cx="180870" cy="190919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Łącznik prosty 128">
            <a:extLst>
              <a:ext uri="{FF2B5EF4-FFF2-40B4-BE49-F238E27FC236}">
                <a16:creationId xmlns:a16="http://schemas.microsoft.com/office/drawing/2014/main" id="{2F7AF73E-2678-433D-D828-5ED13D40E81A}"/>
              </a:ext>
            </a:extLst>
          </p:cNvPr>
          <p:cNvCxnSpPr>
            <a:cxnSpLocks/>
          </p:cNvCxnSpPr>
          <p:nvPr/>
        </p:nvCxnSpPr>
        <p:spPr>
          <a:xfrm flipV="1">
            <a:off x="7737192" y="5124263"/>
            <a:ext cx="382110" cy="462225"/>
          </a:xfrm>
          <a:prstGeom prst="line">
            <a:avLst/>
          </a:prstGeom>
          <a:ln w="66675" cap="rnd">
            <a:solidFill>
              <a:schemeClr val="accent1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pole tekstowe 129">
            <a:extLst>
              <a:ext uri="{FF2B5EF4-FFF2-40B4-BE49-F238E27FC236}">
                <a16:creationId xmlns:a16="http://schemas.microsoft.com/office/drawing/2014/main" id="{A694B443-752B-2BB2-9F15-D017E4BD68D6}"/>
              </a:ext>
            </a:extLst>
          </p:cNvPr>
          <p:cNvSpPr txBox="1"/>
          <p:nvPr/>
        </p:nvSpPr>
        <p:spPr>
          <a:xfrm>
            <a:off x="8457388" y="4213829"/>
            <a:ext cx="2806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err="1">
                <a:solidFill>
                  <a:schemeClr val="accent1"/>
                </a:solidFill>
                <a:latin typeface="SGGW Mastro"/>
              </a:rPr>
              <a:t>Tutoring</a:t>
            </a:r>
            <a:r>
              <a:rPr lang="pl-PL" sz="1600" b="1">
                <a:solidFill>
                  <a:schemeClr val="accent1"/>
                </a:solidFill>
                <a:latin typeface="SGGW Mastro"/>
              </a:rPr>
              <a:t> i </a:t>
            </a:r>
            <a:r>
              <a:rPr lang="pl-PL" sz="1600" b="1" err="1">
                <a:solidFill>
                  <a:schemeClr val="accent1"/>
                </a:solidFill>
                <a:latin typeface="SGGW Mastro"/>
              </a:rPr>
              <a:t>mentoting</a:t>
            </a:r>
            <a:endParaRPr lang="pl-PL" sz="1600" b="1">
              <a:solidFill>
                <a:schemeClr val="accent1"/>
              </a:solidFill>
              <a:latin typeface="SGGW Mastro"/>
            </a:endParaRPr>
          </a:p>
        </p:txBody>
      </p: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C3291EF4-1F79-F356-C733-C58139971263}"/>
              </a:ext>
            </a:extLst>
          </p:cNvPr>
          <p:cNvSpPr txBox="1"/>
          <p:nvPr/>
        </p:nvSpPr>
        <p:spPr>
          <a:xfrm>
            <a:off x="8457388" y="5121696"/>
            <a:ext cx="2675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>
                <a:solidFill>
                  <a:schemeClr val="accent1"/>
                </a:solidFill>
                <a:latin typeface="SGGW Mastro"/>
              </a:rPr>
              <a:t>Kształcenie spersonalizowane</a:t>
            </a:r>
          </a:p>
        </p:txBody>
      </p:sp>
    </p:spTree>
    <p:extLst>
      <p:ext uri="{BB962C8B-B14F-4D97-AF65-F5344CB8AC3E}">
        <p14:creationId xmlns:p14="http://schemas.microsoft.com/office/powerpoint/2010/main" val="411531487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30" grpId="0"/>
      <p:bldP spid="1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, tekst&#10;&#10;Opis wygenerowany automatycznie">
            <a:extLst>
              <a:ext uri="{FF2B5EF4-FFF2-40B4-BE49-F238E27FC236}">
                <a16:creationId xmlns:a16="http://schemas.microsoft.com/office/drawing/2014/main" id="{14F09CBC-0545-D438-EA49-27798A8E4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52" y="715236"/>
            <a:ext cx="10515601" cy="5267567"/>
          </a:xfrm>
          <a:prstGeom prst="rect">
            <a:avLst/>
          </a:prstGeom>
          <a:ln>
            <a:noFill/>
          </a:ln>
        </p:spPr>
      </p:pic>
      <p:grpSp>
        <p:nvGrpSpPr>
          <p:cNvPr id="9" name="Grupa 8">
            <a:extLst>
              <a:ext uri="{FF2B5EF4-FFF2-40B4-BE49-F238E27FC236}">
                <a16:creationId xmlns:a16="http://schemas.microsoft.com/office/drawing/2014/main" id="{16A704D6-B5B5-96BE-5633-4F98DDE38B46}"/>
              </a:ext>
            </a:extLst>
          </p:cNvPr>
          <p:cNvGrpSpPr/>
          <p:nvPr/>
        </p:nvGrpSpPr>
        <p:grpSpPr>
          <a:xfrm>
            <a:off x="6381380" y="2228469"/>
            <a:ext cx="1055641" cy="339633"/>
            <a:chOff x="710153" y="2209014"/>
            <a:chExt cx="1165781" cy="412496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C4A4270B-D4D7-6A19-2AB2-5D94AF51492C}"/>
                </a:ext>
              </a:extLst>
            </p:cNvPr>
            <p:cNvSpPr/>
            <p:nvPr/>
          </p:nvSpPr>
          <p:spPr>
            <a:xfrm>
              <a:off x="710153" y="2209014"/>
              <a:ext cx="1165781" cy="336223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chemeClr val="tx1"/>
                  </a:solidFill>
                </a:rPr>
                <a:t>BERLIN</a:t>
              </a:r>
            </a:p>
          </p:txBody>
        </p:sp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26B8E997-877D-2A95-5E6F-62FC463F6412}"/>
                </a:ext>
              </a:extLst>
            </p:cNvPr>
            <p:cNvSpPr/>
            <p:nvPr/>
          </p:nvSpPr>
          <p:spPr>
            <a:xfrm>
              <a:off x="1212375" y="2468964"/>
              <a:ext cx="154512" cy="1525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aseline="-25000"/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0B881DF8-6047-C406-D34E-98BE4C2FEC69}"/>
              </a:ext>
            </a:extLst>
          </p:cNvPr>
          <p:cNvGrpSpPr/>
          <p:nvPr/>
        </p:nvGrpSpPr>
        <p:grpSpPr>
          <a:xfrm>
            <a:off x="6576827" y="1710890"/>
            <a:ext cx="1055641" cy="339633"/>
            <a:chOff x="3339053" y="321243"/>
            <a:chExt cx="1165781" cy="412496"/>
          </a:xfrm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1BFC5B32-BD33-FC96-C52A-E91AAB4B8BDB}"/>
                </a:ext>
              </a:extLst>
            </p:cNvPr>
            <p:cNvSpPr/>
            <p:nvPr/>
          </p:nvSpPr>
          <p:spPr>
            <a:xfrm>
              <a:off x="3339053" y="321243"/>
              <a:ext cx="1165781" cy="336223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chemeClr val="tx1"/>
                  </a:solidFill>
                </a:rPr>
                <a:t>OSLO</a:t>
              </a:r>
            </a:p>
          </p:txBody>
        </p:sp>
        <p:sp>
          <p:nvSpPr>
            <p:cNvPr id="21" name="Owal 20">
              <a:extLst>
                <a:ext uri="{FF2B5EF4-FFF2-40B4-BE49-F238E27FC236}">
                  <a16:creationId xmlns:a16="http://schemas.microsoft.com/office/drawing/2014/main" id="{F0B12B3F-C491-F37C-885E-44D67FDA71DA}"/>
                </a:ext>
              </a:extLst>
            </p:cNvPr>
            <p:cNvSpPr/>
            <p:nvPr/>
          </p:nvSpPr>
          <p:spPr>
            <a:xfrm>
              <a:off x="3841275" y="581193"/>
              <a:ext cx="154512" cy="1525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aseline="-25000">
                <a:solidFill>
                  <a:schemeClr val="accent1"/>
                </a:solidFill>
              </a:endParaRPr>
            </a:p>
          </p:txBody>
        </p: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1C711499-4438-43B5-6E50-140558840D3D}"/>
              </a:ext>
            </a:extLst>
          </p:cNvPr>
          <p:cNvGrpSpPr/>
          <p:nvPr/>
        </p:nvGrpSpPr>
        <p:grpSpPr>
          <a:xfrm>
            <a:off x="4294572" y="2228469"/>
            <a:ext cx="1055641" cy="339633"/>
            <a:chOff x="2222579" y="2581016"/>
            <a:chExt cx="1165781" cy="412496"/>
          </a:xfrm>
        </p:grpSpPr>
        <p:sp>
          <p:nvSpPr>
            <p:cNvPr id="23" name="Prostokąt: zaokrąglone rogi 22">
              <a:extLst>
                <a:ext uri="{FF2B5EF4-FFF2-40B4-BE49-F238E27FC236}">
                  <a16:creationId xmlns:a16="http://schemas.microsoft.com/office/drawing/2014/main" id="{854AE76A-9959-D633-E3B8-AE7E37FE6A82}"/>
                </a:ext>
              </a:extLst>
            </p:cNvPr>
            <p:cNvSpPr/>
            <p:nvPr/>
          </p:nvSpPr>
          <p:spPr>
            <a:xfrm>
              <a:off x="2222579" y="2581016"/>
              <a:ext cx="1165781" cy="336223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chemeClr val="tx1"/>
                  </a:solidFill>
                </a:rPr>
                <a:t>BOSTON</a:t>
              </a:r>
            </a:p>
          </p:txBody>
        </p:sp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9141F181-5A11-BB06-2193-CC6AC80B42C9}"/>
                </a:ext>
              </a:extLst>
            </p:cNvPr>
            <p:cNvSpPr/>
            <p:nvPr/>
          </p:nvSpPr>
          <p:spPr>
            <a:xfrm>
              <a:off x="2724801" y="2840966"/>
              <a:ext cx="154512" cy="1525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aseline="-25000"/>
            </a:p>
          </p:txBody>
        </p:sp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id="{5DACCEBA-E83A-0438-F377-04D55691207B}"/>
              </a:ext>
            </a:extLst>
          </p:cNvPr>
          <p:cNvGrpSpPr/>
          <p:nvPr/>
        </p:nvGrpSpPr>
        <p:grpSpPr>
          <a:xfrm>
            <a:off x="10590077" y="4869815"/>
            <a:ext cx="1055641" cy="347475"/>
            <a:chOff x="1366025" y="2621510"/>
            <a:chExt cx="1165781" cy="422021"/>
          </a:xfrm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112848BA-3225-1019-B793-F44C24B21631}"/>
                </a:ext>
              </a:extLst>
            </p:cNvPr>
            <p:cNvSpPr/>
            <p:nvPr/>
          </p:nvSpPr>
          <p:spPr>
            <a:xfrm>
              <a:off x="1366025" y="2621510"/>
              <a:ext cx="1165781" cy="336223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chemeClr val="tx1"/>
                  </a:solidFill>
                </a:rPr>
                <a:t>SYDNEY</a:t>
              </a: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61762259-8A7E-26D6-4AF6-12246D3EB575}"/>
                </a:ext>
              </a:extLst>
            </p:cNvPr>
            <p:cNvSpPr/>
            <p:nvPr/>
          </p:nvSpPr>
          <p:spPr>
            <a:xfrm>
              <a:off x="1871659" y="2890985"/>
              <a:ext cx="154512" cy="1525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aseline="-25000"/>
            </a:p>
          </p:txBody>
        </p:sp>
      </p:grpSp>
      <p:grpSp>
        <p:nvGrpSpPr>
          <p:cNvPr id="28" name="Grupa 27">
            <a:extLst>
              <a:ext uri="{FF2B5EF4-FFF2-40B4-BE49-F238E27FC236}">
                <a16:creationId xmlns:a16="http://schemas.microsoft.com/office/drawing/2014/main" id="{18BCA432-50FC-53E8-63AB-2CDC24CA9161}"/>
              </a:ext>
            </a:extLst>
          </p:cNvPr>
          <p:cNvGrpSpPr/>
          <p:nvPr/>
        </p:nvGrpSpPr>
        <p:grpSpPr>
          <a:xfrm>
            <a:off x="10277105" y="2564692"/>
            <a:ext cx="1055641" cy="339633"/>
            <a:chOff x="1853153" y="3432872"/>
            <a:chExt cx="1165781" cy="412496"/>
          </a:xfrm>
        </p:grpSpPr>
        <p:sp>
          <p:nvSpPr>
            <p:cNvPr id="29" name="Prostokąt: zaokrąglone rogi 28">
              <a:extLst>
                <a:ext uri="{FF2B5EF4-FFF2-40B4-BE49-F238E27FC236}">
                  <a16:creationId xmlns:a16="http://schemas.microsoft.com/office/drawing/2014/main" id="{49AF5053-A08C-006E-11F2-B9D9E26E3BD9}"/>
                </a:ext>
              </a:extLst>
            </p:cNvPr>
            <p:cNvSpPr/>
            <p:nvPr/>
          </p:nvSpPr>
          <p:spPr>
            <a:xfrm>
              <a:off x="1853153" y="3432872"/>
              <a:ext cx="1165781" cy="336223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chemeClr val="tx1"/>
                  </a:solidFill>
                </a:rPr>
                <a:t>TOKIO</a:t>
              </a:r>
            </a:p>
          </p:txBody>
        </p:sp>
        <p:sp>
          <p:nvSpPr>
            <p:cNvPr id="30" name="Owal 29">
              <a:extLst>
                <a:ext uri="{FF2B5EF4-FFF2-40B4-BE49-F238E27FC236}">
                  <a16:creationId xmlns:a16="http://schemas.microsoft.com/office/drawing/2014/main" id="{59F054E7-3B6F-0C3C-2A3D-43D9A3B31265}"/>
                </a:ext>
              </a:extLst>
            </p:cNvPr>
            <p:cNvSpPr/>
            <p:nvPr/>
          </p:nvSpPr>
          <p:spPr>
            <a:xfrm>
              <a:off x="2355375" y="3692822"/>
              <a:ext cx="154512" cy="1525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aseline="-25000"/>
            </a:p>
          </p:txBody>
        </p:sp>
      </p:grpSp>
      <p:sp>
        <p:nvSpPr>
          <p:cNvPr id="34" name="Tytuł 1">
            <a:extLst>
              <a:ext uri="{FF2B5EF4-FFF2-40B4-BE49-F238E27FC236}">
                <a16:creationId xmlns:a16="http://schemas.microsoft.com/office/drawing/2014/main" id="{E7D1CED1-27A3-897E-1381-3F479D04E385}"/>
              </a:ext>
            </a:extLst>
          </p:cNvPr>
          <p:cNvSpPr txBox="1">
            <a:spLocks/>
          </p:cNvSpPr>
          <p:nvPr/>
        </p:nvSpPr>
        <p:spPr>
          <a:xfrm>
            <a:off x="313668" y="514322"/>
            <a:ext cx="3671185" cy="31696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STUDIUJ</a:t>
            </a:r>
            <a:r>
              <a:rPr lang="pl-PL" sz="4000" b="1" i="0" u="none" strike="noStrike">
                <a:solidFill>
                  <a:schemeClr val="accent1"/>
                </a:solidFill>
                <a:effectLst/>
                <a:latin typeface="SGGW Mastro" panose="00000500000000000000" pitchFamily="50" charset="-18"/>
              </a:rPr>
              <a:t> GDZIE</a:t>
            </a:r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 CHCESZ</a:t>
            </a:r>
            <a:endParaRPr lang="pl-PL" sz="4000" b="1">
              <a:latin typeface="SGGW Mastro" panose="00000500000000000000" pitchFamily="50" charset="-18"/>
            </a:endParaRPr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A8CF9033-A159-BD39-7DFA-175DDC7341EF}"/>
              </a:ext>
            </a:extLst>
          </p:cNvPr>
          <p:cNvSpPr/>
          <p:nvPr/>
        </p:nvSpPr>
        <p:spPr>
          <a:xfrm>
            <a:off x="6506870" y="2778725"/>
            <a:ext cx="139914" cy="12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BA79B9FA-9877-BAB2-F617-18EE0A7F836E}"/>
              </a:ext>
            </a:extLst>
          </p:cNvPr>
          <p:cNvSpPr/>
          <p:nvPr/>
        </p:nvSpPr>
        <p:spPr>
          <a:xfrm>
            <a:off x="7101557" y="2807961"/>
            <a:ext cx="139914" cy="12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ABB52DD4-A622-FF8F-E5A6-260EE803708F}"/>
              </a:ext>
            </a:extLst>
          </p:cNvPr>
          <p:cNvSpPr/>
          <p:nvPr/>
        </p:nvSpPr>
        <p:spPr>
          <a:xfrm>
            <a:off x="7101557" y="3890436"/>
            <a:ext cx="139914" cy="12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E0780141-D2E1-0B35-C12B-233B78FD22D7}"/>
              </a:ext>
            </a:extLst>
          </p:cNvPr>
          <p:cNvSpPr/>
          <p:nvPr/>
        </p:nvSpPr>
        <p:spPr>
          <a:xfrm>
            <a:off x="3411688" y="2316902"/>
            <a:ext cx="139914" cy="12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4EC1F9ED-8938-3D6E-3893-CEEBA86B9100}"/>
              </a:ext>
            </a:extLst>
          </p:cNvPr>
          <p:cNvSpPr/>
          <p:nvPr/>
        </p:nvSpPr>
        <p:spPr>
          <a:xfrm>
            <a:off x="10207148" y="1786506"/>
            <a:ext cx="139914" cy="12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4A8955B6-804D-CC9D-B67C-6F1042FBF136}"/>
              </a:ext>
            </a:extLst>
          </p:cNvPr>
          <p:cNvSpPr/>
          <p:nvPr/>
        </p:nvSpPr>
        <p:spPr>
          <a:xfrm>
            <a:off x="7767016" y="2214255"/>
            <a:ext cx="75600" cy="7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41" name="Owal 40">
            <a:extLst>
              <a:ext uri="{FF2B5EF4-FFF2-40B4-BE49-F238E27FC236}">
                <a16:creationId xmlns:a16="http://schemas.microsoft.com/office/drawing/2014/main" id="{5F77D274-3AD6-6144-72C0-03F73E087FEE}"/>
              </a:ext>
            </a:extLst>
          </p:cNvPr>
          <p:cNvSpPr/>
          <p:nvPr/>
        </p:nvSpPr>
        <p:spPr>
          <a:xfrm>
            <a:off x="7571128" y="3349020"/>
            <a:ext cx="75600" cy="7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42" name="Owal 41">
            <a:extLst>
              <a:ext uri="{FF2B5EF4-FFF2-40B4-BE49-F238E27FC236}">
                <a16:creationId xmlns:a16="http://schemas.microsoft.com/office/drawing/2014/main" id="{EC725D9B-D42D-5C83-15FB-D125A5BAD55A}"/>
              </a:ext>
            </a:extLst>
          </p:cNvPr>
          <p:cNvSpPr/>
          <p:nvPr/>
        </p:nvSpPr>
        <p:spPr>
          <a:xfrm>
            <a:off x="10285083" y="4696423"/>
            <a:ext cx="75600" cy="7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43" name="Owal 42">
            <a:extLst>
              <a:ext uri="{FF2B5EF4-FFF2-40B4-BE49-F238E27FC236}">
                <a16:creationId xmlns:a16="http://schemas.microsoft.com/office/drawing/2014/main" id="{BB41B374-A491-EF7C-035C-B0660DCC4BD9}"/>
              </a:ext>
            </a:extLst>
          </p:cNvPr>
          <p:cNvSpPr/>
          <p:nvPr/>
        </p:nvSpPr>
        <p:spPr>
          <a:xfrm>
            <a:off x="3881259" y="2857961"/>
            <a:ext cx="75600" cy="7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44" name="Owal 43">
            <a:extLst>
              <a:ext uri="{FF2B5EF4-FFF2-40B4-BE49-F238E27FC236}">
                <a16:creationId xmlns:a16="http://schemas.microsoft.com/office/drawing/2014/main" id="{2CAE84BB-6B79-3554-253E-83E9C448C434}"/>
              </a:ext>
            </a:extLst>
          </p:cNvPr>
          <p:cNvSpPr/>
          <p:nvPr/>
        </p:nvSpPr>
        <p:spPr>
          <a:xfrm>
            <a:off x="10676719" y="2327565"/>
            <a:ext cx="75600" cy="7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-2500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C96189-4211-0AD3-DBC3-12AE46B3BC98}"/>
              </a:ext>
            </a:extLst>
          </p:cNvPr>
          <p:cNvSpPr txBox="1">
            <a:spLocks/>
          </p:cNvSpPr>
          <p:nvPr/>
        </p:nvSpPr>
        <p:spPr>
          <a:xfrm>
            <a:off x="350321" y="2916438"/>
            <a:ext cx="2869729" cy="2569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Jeśli marzysz o studiach za granicą jesteś we właściwym miejscu. </a:t>
            </a:r>
          </a:p>
          <a:p>
            <a:endParaRPr lang="pl-PL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pl-PL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Uczelnia współpracuje </a:t>
            </a:r>
          </a:p>
          <a:p>
            <a:r>
              <a:rPr lang="pl-PL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 </a:t>
            </a:r>
            <a:r>
              <a:rPr lang="pl-PL" sz="18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aż 275 uniwersytetami </a:t>
            </a:r>
          </a:p>
          <a:p>
            <a:r>
              <a:rPr lang="pl-PL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 całym świecie. 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C10A5813-F325-57DC-C42B-97F8139FBACB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3CC2153B-B4B2-7270-7310-8A5CCC9D6C94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0" name="Grupa 9">
              <a:extLst>
                <a:ext uri="{FF2B5EF4-FFF2-40B4-BE49-F238E27FC236}">
                  <a16:creationId xmlns:a16="http://schemas.microsoft.com/office/drawing/2014/main" id="{CD8E325C-667F-E528-034B-FEF11392A353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1" name="object 2">
                <a:extLst>
                  <a:ext uri="{FF2B5EF4-FFF2-40B4-BE49-F238E27FC236}">
                    <a16:creationId xmlns:a16="http://schemas.microsoft.com/office/drawing/2014/main" id="{EC41E1E9-78D8-D4D9-B791-F05744D8C418}"/>
                  </a:ext>
                </a:extLst>
              </p:cNvPr>
              <p:cNvPicPr/>
              <p:nvPr/>
            </p:nvPicPr>
            <p:blipFill>
              <a:blip r:embed="rId3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2B70760E-1AA7-0BAF-0BFD-FEC436AED0AE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2BA82025-CCFF-AB10-1C6D-95ED31A0A80C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758281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ccel="4000" autoRev="1" fill="hold" nodeType="withEffect" p14:presetBounceEnd="2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2000">
                                          <p:cBhvr>
                                            <p:cTn id="6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ccel="4000" autoRev="1" fill="hold" nodeType="withEffect" p14:presetBounceEnd="2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2000">
                                          <p:cBhvr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ccel="4000" autoRev="1" fill="hold" nodeType="withEffect" p14:presetBounceEnd="2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2000">
                                          <p:cBhvr>
                                            <p:cTn id="10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indefinite" accel="4000" autoRev="1" fill="hold" nodeType="withEffect" p14:presetBounceEnd="2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2000">
                                          <p:cBhvr>
                                            <p:cTn id="12" dur="2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indefinite" accel="4000" autoRev="1" fill="hold" nodeType="withEffect" p14:presetBounceEnd="2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2000">
                                          <p:cBhvr>
                                            <p:cTn id="14" dur="2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ccel="4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ccel="4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ccel="4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indefinite" accel="4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indefinite" accel="4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7005F641-279D-B1D7-EE40-CFB68D152E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259200"/>
              </p:ext>
            </p:extLst>
          </p:nvPr>
        </p:nvGraphicFramePr>
        <p:xfrm>
          <a:off x="838200" y="706415"/>
          <a:ext cx="10137731" cy="5614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66B669C-3664-EEBD-73AE-5EDBA5B250A8}"/>
              </a:ext>
            </a:extLst>
          </p:cNvPr>
          <p:cNvSpPr txBox="1"/>
          <p:nvPr/>
        </p:nvSpPr>
        <p:spPr>
          <a:xfrm>
            <a:off x="1671559" y="1171250"/>
            <a:ext cx="3779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/>
              <a:t>Międzynarodowe projekty dydaktyczne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127FEC-0125-7DDC-4A94-C9E0D153A7F9}"/>
              </a:ext>
            </a:extLst>
          </p:cNvPr>
          <p:cNvSpPr txBox="1"/>
          <p:nvPr/>
        </p:nvSpPr>
        <p:spPr>
          <a:xfrm>
            <a:off x="1671559" y="2549113"/>
            <a:ext cx="5371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/>
              <a:t>Wyjazdy zagraniczne studentów, doktorantów i pracowników.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5274D5A-6DF0-6DC1-A733-A6C3931BA5CB}"/>
              </a:ext>
            </a:extLst>
          </p:cNvPr>
          <p:cNvSpPr txBox="1"/>
          <p:nvPr/>
        </p:nvSpPr>
        <p:spPr>
          <a:xfrm>
            <a:off x="1671558" y="3990466"/>
            <a:ext cx="4274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/>
              <a:t>Studentów zagranicznych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EBFD1EF-DB38-7E5A-F41D-4FCC2DAE9EB5}"/>
              </a:ext>
            </a:extLst>
          </p:cNvPr>
          <p:cNvSpPr txBox="1"/>
          <p:nvPr/>
        </p:nvSpPr>
        <p:spPr>
          <a:xfrm>
            <a:off x="1671558" y="5328668"/>
            <a:ext cx="3869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/>
              <a:t>Profesorów z zagranicy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0196A6BB-AB90-55DC-C488-5146EAC4CCE7}"/>
              </a:ext>
            </a:extLst>
          </p:cNvPr>
          <p:cNvSpPr txBox="1">
            <a:spLocks/>
          </p:cNvSpPr>
          <p:nvPr/>
        </p:nvSpPr>
        <p:spPr>
          <a:xfrm>
            <a:off x="872469" y="241979"/>
            <a:ext cx="9458013" cy="733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DZIAŁAMY NA </a:t>
            </a:r>
            <a:r>
              <a:rPr lang="pl-PL" sz="4000" b="1" i="0" u="none" strike="noStrike">
                <a:solidFill>
                  <a:schemeClr val="accent1"/>
                </a:solidFill>
                <a:effectLst/>
                <a:latin typeface="SGGW Mastro" panose="00000500000000000000" pitchFamily="50" charset="-18"/>
              </a:rPr>
              <a:t>CAŁYM</a:t>
            </a:r>
            <a:r>
              <a:rPr lang="pl-PL" sz="4000" b="1" i="0" u="none" strike="noStrike">
                <a:effectLst/>
                <a:latin typeface="SGGW Mastro" panose="00000500000000000000" pitchFamily="50" charset="-18"/>
              </a:rPr>
              <a:t> ŚWIECIE</a:t>
            </a:r>
            <a:endParaRPr lang="pl-PL" sz="4000" b="1">
              <a:latin typeface="SGGW Mastro" panose="00000500000000000000" pitchFamily="50" charset="-18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12F02CAE-9C59-356E-B219-7074CFB7CCFA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3" name="object 4">
              <a:extLst>
                <a:ext uri="{FF2B5EF4-FFF2-40B4-BE49-F238E27FC236}">
                  <a16:creationId xmlns:a16="http://schemas.microsoft.com/office/drawing/2014/main" id="{3B90055F-B5DB-CD8D-635A-799BEAA2729F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B04B98E3-9111-4A79-4B48-0CFB120713E3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5" name="object 2">
                <a:extLst>
                  <a:ext uri="{FF2B5EF4-FFF2-40B4-BE49-F238E27FC236}">
                    <a16:creationId xmlns:a16="http://schemas.microsoft.com/office/drawing/2014/main" id="{7EF8FBEB-495D-A254-B13F-8826AD0416DF}"/>
                  </a:ext>
                </a:extLst>
              </p:cNvPr>
              <p:cNvPicPr/>
              <p:nvPr/>
            </p:nvPicPr>
            <p:blipFill>
              <a:blip r:embed="rId3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E87ACA85-DEA3-ADAD-E4CE-7EDE605A0126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32310E71-7E18-8F91-C068-EE1307BCFC15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0800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617D-DB8A-A91C-8B86-40EB4536A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Obraz zawierający niebo, na wolnym powietrzu, architektura, budynek&#10;&#10;Opis wygenerowany automatycznie">
            <a:extLst>
              <a:ext uri="{FF2B5EF4-FFF2-40B4-BE49-F238E27FC236}">
                <a16:creationId xmlns:a16="http://schemas.microsoft.com/office/drawing/2014/main" id="{6FC7EAAB-045A-D701-1C6E-89C30FD1C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1" t="16819" r="10073" b="21272"/>
          <a:stretch/>
        </p:blipFill>
        <p:spPr>
          <a:xfrm>
            <a:off x="0" y="0"/>
            <a:ext cx="12315092" cy="6858000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2EB633C5-7AC3-2FCE-DFAC-93BF0F56D57F}"/>
              </a:ext>
            </a:extLst>
          </p:cNvPr>
          <p:cNvSpPr/>
          <p:nvPr/>
        </p:nvSpPr>
        <p:spPr>
          <a:xfrm>
            <a:off x="0" y="0"/>
            <a:ext cx="1231509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46000"/>
                </a:schemeClr>
              </a:gs>
              <a:gs pos="84000">
                <a:srgbClr val="18504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394A2184-E73A-9C71-2B9F-179C3836C5F2}"/>
              </a:ext>
            </a:extLst>
          </p:cNvPr>
          <p:cNvSpPr txBox="1">
            <a:spLocks/>
          </p:cNvSpPr>
          <p:nvPr/>
        </p:nvSpPr>
        <p:spPr>
          <a:xfrm>
            <a:off x="513925" y="3003020"/>
            <a:ext cx="5365441" cy="1359757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76" marR="2310" algn="r">
              <a:lnSpc>
                <a:spcPct val="100200"/>
              </a:lnSpc>
              <a:spcBef>
                <a:spcPts val="43"/>
              </a:spcBef>
            </a:pPr>
            <a:r>
              <a:rPr lang="pl-PL" b="1" spc="-41">
                <a:solidFill>
                  <a:schemeClr val="bg1"/>
                </a:solidFill>
                <a:latin typeface="SGGW Mastro"/>
              </a:rPr>
              <a:t>NOWOCZESNY </a:t>
            </a:r>
          </a:p>
          <a:p>
            <a:pPr marL="5776" marR="2310" algn="r">
              <a:lnSpc>
                <a:spcPct val="100200"/>
              </a:lnSpc>
              <a:spcBef>
                <a:spcPts val="43"/>
              </a:spcBef>
            </a:pPr>
            <a:r>
              <a:rPr lang="pl-PL" b="1" spc="-41">
                <a:solidFill>
                  <a:schemeClr val="bg1"/>
                </a:solidFill>
                <a:latin typeface="SGGW Mastro"/>
              </a:rPr>
              <a:t>KAMPUS</a:t>
            </a:r>
            <a:endParaRPr lang="pl-PL" b="1">
              <a:solidFill>
                <a:schemeClr val="bg1"/>
              </a:solidFill>
              <a:latin typeface="SGGW Mastro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D7EBF6B-0937-7804-760A-C93F0287A06D}"/>
              </a:ext>
            </a:extLst>
          </p:cNvPr>
          <p:cNvSpPr txBox="1"/>
          <p:nvPr/>
        </p:nvSpPr>
        <p:spPr>
          <a:xfrm>
            <a:off x="6746963" y="1941221"/>
            <a:ext cx="5146065" cy="1114597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137179">
              <a:lnSpc>
                <a:spcPct val="122700"/>
              </a:lnSpc>
              <a:spcBef>
                <a:spcPts val="45"/>
              </a:spcBef>
            </a:pPr>
            <a:r>
              <a:rPr sz="2000" b="1" spc="-27">
                <a:solidFill>
                  <a:schemeClr val="bg1"/>
                </a:solidFill>
                <a:latin typeface="SGGW Sans"/>
                <a:cs typeface="SGGW Sans"/>
              </a:rPr>
              <a:t>SGGW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4">
                <a:solidFill>
                  <a:schemeClr val="bg1"/>
                </a:solidFill>
                <a:latin typeface="SGGW Sans"/>
                <a:cs typeface="SGGW Sans"/>
              </a:rPr>
              <a:t>oprócz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8">
                <a:solidFill>
                  <a:schemeClr val="bg1"/>
                </a:solidFill>
                <a:latin typeface="SGGW Sans"/>
                <a:cs typeface="SGGW Sans"/>
              </a:rPr>
              <a:t>głównego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kampusu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w </a:t>
            </a:r>
            <a:r>
              <a:rPr sz="2000" b="1" spc="-18">
                <a:solidFill>
                  <a:schemeClr val="bg1"/>
                </a:solidFill>
                <a:latin typeface="SGGW Sans"/>
                <a:cs typeface="SGGW Sans"/>
              </a:rPr>
              <a:t>Warszawie </a:t>
            </a:r>
            <a:r>
              <a:rPr sz="2000" b="1" spc="-287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posiada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8" err="1">
                <a:solidFill>
                  <a:schemeClr val="bg1"/>
                </a:solidFill>
                <a:latin typeface="SGGW Sans"/>
                <a:cs typeface="SGGW Sans"/>
              </a:rPr>
              <a:t>liczne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 err="1">
                <a:solidFill>
                  <a:schemeClr val="bg1"/>
                </a:solidFill>
                <a:latin typeface="SGGW Sans"/>
                <a:cs typeface="SGGW Sans"/>
              </a:rPr>
              <a:t>jednostki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,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4" err="1">
                <a:solidFill>
                  <a:schemeClr val="bg1"/>
                </a:solidFill>
                <a:latin typeface="SGGW Sans"/>
                <a:cs typeface="SGGW Sans"/>
              </a:rPr>
              <a:t>które</a:t>
            </a:r>
            <a:r>
              <a:rPr sz="2000" b="1" spc="-14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umożliwiają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20" err="1">
                <a:solidFill>
                  <a:schemeClr val="bg1"/>
                </a:solidFill>
                <a:latin typeface="SGGW Sans"/>
                <a:cs typeface="SGGW Sans"/>
              </a:rPr>
              <a:t>prowadzenie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 err="1">
                <a:solidFill>
                  <a:schemeClr val="bg1"/>
                </a:solidFill>
                <a:latin typeface="SGGW Sans"/>
                <a:cs typeface="SGGW Sans"/>
              </a:rPr>
              <a:t>pra</a:t>
            </a:r>
            <a:r>
              <a:rPr lang="pl-PL" sz="2000" b="1" spc="-16">
                <a:solidFill>
                  <a:schemeClr val="bg1"/>
                </a:solidFill>
                <a:latin typeface="SGGW Sans"/>
                <a:cs typeface="SGGW Sans"/>
              </a:rPr>
              <a:t>c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 err="1">
                <a:solidFill>
                  <a:schemeClr val="bg1"/>
                </a:solidFill>
                <a:latin typeface="SGGW Sans"/>
                <a:cs typeface="SGGW Sans"/>
              </a:rPr>
              <a:t>badawczych</a:t>
            </a:r>
            <a:r>
              <a:rPr sz="2000" b="1" spc="-14">
                <a:solidFill>
                  <a:schemeClr val="bg1"/>
                </a:solidFill>
                <a:latin typeface="SGGW Sans"/>
                <a:cs typeface="SGGW Sans"/>
              </a:rPr>
              <a:t>.</a:t>
            </a:r>
            <a:endParaRPr sz="2000" b="1">
              <a:solidFill>
                <a:schemeClr val="bg1"/>
              </a:solidFill>
              <a:latin typeface="SGGW Sans"/>
              <a:cs typeface="SGGW Sans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ED1F60B-4421-B15C-FAB4-A5736C76D109}"/>
              </a:ext>
            </a:extLst>
          </p:cNvPr>
          <p:cNvSpPr txBox="1"/>
          <p:nvPr/>
        </p:nvSpPr>
        <p:spPr>
          <a:xfrm>
            <a:off x="6746963" y="3833971"/>
            <a:ext cx="4912716" cy="1493163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192628">
              <a:lnSpc>
                <a:spcPct val="122700"/>
              </a:lnSpc>
              <a:spcBef>
                <a:spcPts val="45"/>
              </a:spcBef>
            </a:pP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Dzięki</a:t>
            </a:r>
            <a:r>
              <a:rPr sz="2000" b="1" spc="7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20">
                <a:solidFill>
                  <a:schemeClr val="bg1"/>
                </a:solidFill>
                <a:latin typeface="SGGW Sans"/>
                <a:cs typeface="SGGW Sans"/>
              </a:rPr>
              <a:t>doskonałej</a:t>
            </a:r>
            <a:r>
              <a:rPr sz="2000" b="1" spc="7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8">
                <a:solidFill>
                  <a:schemeClr val="bg1"/>
                </a:solidFill>
                <a:latin typeface="SGGW Sans"/>
                <a:cs typeface="SGGW Sans"/>
              </a:rPr>
              <a:t>infrastrukturze</a:t>
            </a:r>
            <a:r>
              <a:rPr sz="2000" b="1" spc="7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pracownicy </a:t>
            </a:r>
            <a:r>
              <a:rPr sz="2000" b="1" spc="-287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i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4">
                <a:solidFill>
                  <a:schemeClr val="bg1"/>
                </a:solidFill>
                <a:latin typeface="SGGW Sans"/>
                <a:cs typeface="SGGW Sans"/>
              </a:rPr>
              <a:t>studenci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4">
                <a:solidFill>
                  <a:schemeClr val="bg1"/>
                </a:solidFill>
                <a:latin typeface="SGGW Sans"/>
                <a:cs typeface="SGGW Sans"/>
              </a:rPr>
              <a:t>mogą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1">
                <a:solidFill>
                  <a:schemeClr val="bg1"/>
                </a:solidFill>
                <a:latin typeface="SGGW Sans"/>
                <a:cs typeface="SGGW Sans"/>
              </a:rPr>
              <a:t>zdobywać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doświadczenie</a:t>
            </a:r>
            <a:endParaRPr sz="2000" b="1">
              <a:solidFill>
                <a:schemeClr val="bg1"/>
              </a:solidFill>
              <a:latin typeface="SGGW Sans"/>
              <a:cs typeface="SGGW Sans"/>
            </a:endParaRPr>
          </a:p>
          <a:p>
            <a:pPr marL="5776" marR="2310">
              <a:lnSpc>
                <a:spcPct val="122700"/>
              </a:lnSpc>
            </a:pP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i </a:t>
            </a:r>
            <a:r>
              <a:rPr sz="2000" b="1" spc="-20">
                <a:solidFill>
                  <a:schemeClr val="bg1"/>
                </a:solidFill>
                <a:latin typeface="SGGW Sans"/>
                <a:cs typeface="SGGW Sans"/>
              </a:rPr>
              <a:t>prowadzić</a:t>
            </a:r>
            <a:r>
              <a:rPr sz="2000" b="1" spc="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6">
                <a:solidFill>
                  <a:schemeClr val="bg1"/>
                </a:solidFill>
                <a:latin typeface="SGGW Sans"/>
                <a:cs typeface="SGGW Sans"/>
              </a:rPr>
              <a:t>badania</a:t>
            </a:r>
            <a:r>
              <a:rPr sz="2000" b="1" spc="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9">
                <a:solidFill>
                  <a:schemeClr val="bg1"/>
                </a:solidFill>
                <a:latin typeface="SGGW Sans"/>
                <a:cs typeface="SGGW Sans"/>
              </a:rPr>
              <a:t>na</a:t>
            </a:r>
            <a:r>
              <a:rPr sz="2000" b="1" spc="2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2">
                <a:solidFill>
                  <a:schemeClr val="bg1"/>
                </a:solidFill>
                <a:latin typeface="SGGW Sans"/>
                <a:cs typeface="SGGW Sans"/>
              </a:rPr>
              <a:t>najwyższym</a:t>
            </a:r>
            <a:r>
              <a:rPr sz="2000" b="1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11">
                <a:solidFill>
                  <a:schemeClr val="bg1"/>
                </a:solidFill>
                <a:latin typeface="SGGW Sans"/>
                <a:cs typeface="SGGW Sans"/>
              </a:rPr>
              <a:t>światowym </a:t>
            </a:r>
            <a:r>
              <a:rPr sz="2000" b="1" spc="-284">
                <a:solidFill>
                  <a:schemeClr val="bg1"/>
                </a:solidFill>
                <a:latin typeface="SGGW Sans"/>
                <a:cs typeface="SGGW Sans"/>
              </a:rPr>
              <a:t> </a:t>
            </a:r>
            <a:r>
              <a:rPr sz="2000" b="1" spc="-20">
                <a:solidFill>
                  <a:schemeClr val="bg1"/>
                </a:solidFill>
                <a:latin typeface="SGGW Sans"/>
                <a:cs typeface="SGGW Sans"/>
              </a:rPr>
              <a:t>poziomie.</a:t>
            </a:r>
            <a:endParaRPr sz="2000" b="1">
              <a:solidFill>
                <a:schemeClr val="bg1"/>
              </a:solidFill>
              <a:latin typeface="SGGW Sans"/>
              <a:cs typeface="SGGW Sans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E022491-7BEE-3677-C800-A066812B1DFB}"/>
              </a:ext>
            </a:extLst>
          </p:cNvPr>
          <p:cNvCxnSpPr>
            <a:cxnSpLocks/>
          </p:cNvCxnSpPr>
          <p:nvPr/>
        </p:nvCxnSpPr>
        <p:spPr>
          <a:xfrm>
            <a:off x="6393291" y="1409213"/>
            <a:ext cx="0" cy="45473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Grupa 6">
            <a:extLst>
              <a:ext uri="{FF2B5EF4-FFF2-40B4-BE49-F238E27FC236}">
                <a16:creationId xmlns:a16="http://schemas.microsoft.com/office/drawing/2014/main" id="{27B0E128-6D15-FD8E-DFEE-E163A92BE269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CB35E62B-B10D-33DC-FBBC-48C710FE54C8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F62D6C48-F74B-2F82-3F57-C2389DABE4F5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0" name="object 2">
                <a:extLst>
                  <a:ext uri="{FF2B5EF4-FFF2-40B4-BE49-F238E27FC236}">
                    <a16:creationId xmlns:a16="http://schemas.microsoft.com/office/drawing/2014/main" id="{FE8CCE05-7BE9-5965-7FAF-E61B59DC752D}"/>
                  </a:ext>
                </a:extLst>
              </p:cNvPr>
              <p:cNvPicPr/>
              <p:nvPr/>
            </p:nvPicPr>
            <p:blipFill>
              <a:blip r:embed="rId3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3F68A517-6F32-E06D-8ECE-821DD7A8E670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8C422404-A49B-19B2-8237-717BC5472658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5780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B41B1C0B-E014-314C-8F7D-D27692D2D258}"/>
              </a:ext>
            </a:extLst>
          </p:cNvPr>
          <p:cNvSpPr/>
          <p:nvPr/>
        </p:nvSpPr>
        <p:spPr>
          <a:xfrm>
            <a:off x="7994528" y="0"/>
            <a:ext cx="4197472" cy="6858000"/>
          </a:xfrm>
          <a:prstGeom prst="rect">
            <a:avLst/>
          </a:prstGeom>
          <a:solidFill>
            <a:srgbClr val="13514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 descr="Obraz zawierający ubrania, osoba, w pomieszczeniu, Instytut badawczy&#10;&#10;Opis wygenerowany automatycznie">
            <a:extLst>
              <a:ext uri="{FF2B5EF4-FFF2-40B4-BE49-F238E27FC236}">
                <a16:creationId xmlns:a16="http://schemas.microsoft.com/office/drawing/2014/main" id="{8A0DCFD9-0209-7536-62BB-EB7AF4A2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9" t="3081" r="5757" b="5982"/>
          <a:stretch>
            <a:fillRect/>
          </a:stretch>
        </p:blipFill>
        <p:spPr>
          <a:xfrm>
            <a:off x="0" y="0"/>
            <a:ext cx="3522567" cy="3694743"/>
          </a:xfrm>
          <a:custGeom>
            <a:avLst/>
            <a:gdLst>
              <a:gd name="connsiteX0" fmla="*/ 0 w 3522567"/>
              <a:gd name="connsiteY0" fmla="*/ 0 h 3694743"/>
              <a:gd name="connsiteX1" fmla="*/ 3522567 w 3522567"/>
              <a:gd name="connsiteY1" fmla="*/ 0 h 3694743"/>
              <a:gd name="connsiteX2" fmla="*/ 3522567 w 3522567"/>
              <a:gd name="connsiteY2" fmla="*/ 3694743 h 3694743"/>
              <a:gd name="connsiteX3" fmla="*/ 0 w 3522567"/>
              <a:gd name="connsiteY3" fmla="*/ 3694743 h 369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567" h="3694743">
                <a:moveTo>
                  <a:pt x="0" y="0"/>
                </a:moveTo>
                <a:lnTo>
                  <a:pt x="3522567" y="0"/>
                </a:lnTo>
                <a:lnTo>
                  <a:pt x="3522567" y="3694743"/>
                </a:lnTo>
                <a:lnTo>
                  <a:pt x="0" y="3694743"/>
                </a:lnTo>
                <a:close/>
              </a:path>
            </a:pathLst>
          </a:custGeom>
        </p:spPr>
      </p:pic>
      <p:pic>
        <p:nvPicPr>
          <p:cNvPr id="12" name="Obraz 11" descr="Obraz zawierający sport, basen, piłka wodna, woda&#10;&#10;Opis wygenerowany automatycznie">
            <a:extLst>
              <a:ext uri="{FF2B5EF4-FFF2-40B4-BE49-F238E27FC236}">
                <a16:creationId xmlns:a16="http://schemas.microsoft.com/office/drawing/2014/main" id="{AC7DB56A-432C-2D4C-6011-B329164E3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" t="13114" r="4384" b="3245"/>
          <a:stretch>
            <a:fillRect/>
          </a:stretch>
        </p:blipFill>
        <p:spPr>
          <a:xfrm>
            <a:off x="3665256" y="4265461"/>
            <a:ext cx="4329273" cy="2592540"/>
          </a:xfrm>
          <a:custGeom>
            <a:avLst/>
            <a:gdLst>
              <a:gd name="connsiteX0" fmla="*/ 0 w 4329273"/>
              <a:gd name="connsiteY0" fmla="*/ 0 h 2592540"/>
              <a:gd name="connsiteX1" fmla="*/ 4329273 w 4329273"/>
              <a:gd name="connsiteY1" fmla="*/ 0 h 2592540"/>
              <a:gd name="connsiteX2" fmla="*/ 4329273 w 4329273"/>
              <a:gd name="connsiteY2" fmla="*/ 2592540 h 2592540"/>
              <a:gd name="connsiteX3" fmla="*/ 0 w 4329273"/>
              <a:gd name="connsiteY3" fmla="*/ 2592540 h 259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9273" h="2592540">
                <a:moveTo>
                  <a:pt x="0" y="0"/>
                </a:moveTo>
                <a:lnTo>
                  <a:pt x="4329273" y="0"/>
                </a:lnTo>
                <a:lnTo>
                  <a:pt x="4329273" y="2592540"/>
                </a:lnTo>
                <a:lnTo>
                  <a:pt x="0" y="2592540"/>
                </a:lnTo>
                <a:close/>
              </a:path>
            </a:pathLst>
          </a:custGeom>
        </p:spPr>
      </p:pic>
      <p:pic>
        <p:nvPicPr>
          <p:cNvPr id="7" name="Symbol zastępczy zawartości 14" descr="Obraz zawierający osoba, w pomieszczeniu, ubrania, Praca&#10;&#10;Opis wygenerowany automatycznie">
            <a:extLst>
              <a:ext uri="{FF2B5EF4-FFF2-40B4-BE49-F238E27FC236}">
                <a16:creationId xmlns:a16="http://schemas.microsoft.com/office/drawing/2014/main" id="{2F0F0463-2D23-CDFE-01F7-5E146BA0B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2" r="8931" b="2"/>
          <a:stretch/>
        </p:blipFill>
        <p:spPr>
          <a:xfrm>
            <a:off x="3665256" y="0"/>
            <a:ext cx="4329273" cy="4133078"/>
          </a:xfrm>
          <a:prstGeom prst="rect">
            <a:avLst/>
          </a:prstGeom>
        </p:spPr>
      </p:pic>
      <p:sp>
        <p:nvSpPr>
          <p:cNvPr id="10" name="Owal 9">
            <a:extLst>
              <a:ext uri="{FF2B5EF4-FFF2-40B4-BE49-F238E27FC236}">
                <a16:creationId xmlns:a16="http://schemas.microsoft.com/office/drawing/2014/main" id="{8F265957-0D2A-4A6F-3B82-4E8122497240}"/>
              </a:ext>
            </a:extLst>
          </p:cNvPr>
          <p:cNvSpPr>
            <a:spLocks/>
          </p:cNvSpPr>
          <p:nvPr/>
        </p:nvSpPr>
        <p:spPr>
          <a:xfrm>
            <a:off x="3318567" y="2982368"/>
            <a:ext cx="554917" cy="554917"/>
          </a:xfrm>
          <a:prstGeom prst="ellipse">
            <a:avLst/>
          </a:prstGeom>
          <a:solidFill>
            <a:srgbClr val="13514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Grafika 10" descr="Graduation Cap">
            <a:extLst>
              <a:ext uri="{FF2B5EF4-FFF2-40B4-BE49-F238E27FC236}">
                <a16:creationId xmlns:a16="http://schemas.microsoft.com/office/drawing/2014/main" id="{1FE651AA-906C-061F-5486-61C5599F56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6985" y="2951543"/>
            <a:ext cx="383164" cy="383164"/>
          </a:xfrm>
          <a:prstGeom prst="rect">
            <a:avLst/>
          </a:prstGeom>
        </p:spPr>
      </p:pic>
      <p:pic>
        <p:nvPicPr>
          <p:cNvPr id="14" name="Grafika 13" descr="Kolba z wypełnieniem pełnym">
            <a:extLst>
              <a:ext uri="{FF2B5EF4-FFF2-40B4-BE49-F238E27FC236}">
                <a16:creationId xmlns:a16="http://schemas.microsoft.com/office/drawing/2014/main" id="{B716CA33-61D8-A88B-22BD-A45A63D367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6985" y="3630713"/>
            <a:ext cx="383164" cy="383164"/>
          </a:xfrm>
          <a:prstGeom prst="rect">
            <a:avLst/>
          </a:prstGeom>
        </p:spPr>
      </p:pic>
      <p:pic>
        <p:nvPicPr>
          <p:cNvPr id="18" name="Grafika 17" descr="Pływanie z wypełnieniem pełnym">
            <a:extLst>
              <a:ext uri="{FF2B5EF4-FFF2-40B4-BE49-F238E27FC236}">
                <a16:creationId xmlns:a16="http://schemas.microsoft.com/office/drawing/2014/main" id="{266BB023-816F-ADE4-4760-D48E142C0A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60603" y="5032006"/>
            <a:ext cx="495928" cy="495928"/>
          </a:xfrm>
          <a:prstGeom prst="rect">
            <a:avLst/>
          </a:prstGeom>
        </p:spPr>
      </p:pic>
      <p:pic>
        <p:nvPicPr>
          <p:cNvPr id="20" name="Grafika 19" descr="Medyczne z wypełnieniem pełnym">
            <a:extLst>
              <a:ext uri="{FF2B5EF4-FFF2-40B4-BE49-F238E27FC236}">
                <a16:creationId xmlns:a16="http://schemas.microsoft.com/office/drawing/2014/main" id="{C9B74902-FD07-A979-C088-13E370177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0560" y="5763490"/>
            <a:ext cx="476015" cy="476015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57FD8BD8-2722-7D74-969B-AC55FB3BCE05}"/>
              </a:ext>
            </a:extLst>
          </p:cNvPr>
          <p:cNvSpPr txBox="1"/>
          <p:nvPr/>
        </p:nvSpPr>
        <p:spPr>
          <a:xfrm>
            <a:off x="9042838" y="2958459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Baza dydaktyczna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E5EEF94-EABC-DCBC-465C-01122091C529}"/>
              </a:ext>
            </a:extLst>
          </p:cNvPr>
          <p:cNvSpPr txBox="1"/>
          <p:nvPr/>
        </p:nvSpPr>
        <p:spPr>
          <a:xfrm>
            <a:off x="9042838" y="3637629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Laboratoria badawcze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A20AD547-4235-B78D-639F-8602D854A0FF}"/>
              </a:ext>
            </a:extLst>
          </p:cNvPr>
          <p:cNvSpPr txBox="1"/>
          <p:nvPr/>
        </p:nvSpPr>
        <p:spPr>
          <a:xfrm>
            <a:off x="9042838" y="5095304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Obiekty sportowe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CEA2EED-D72A-0540-B2EC-CC1B44CA12DD}"/>
              </a:ext>
            </a:extLst>
          </p:cNvPr>
          <p:cNvSpPr txBox="1"/>
          <p:nvPr/>
        </p:nvSpPr>
        <p:spPr>
          <a:xfrm>
            <a:off x="9042838" y="5816831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Przychodnia zdrowia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843A96B5-0151-D45B-E652-F36CAF00AA58}"/>
              </a:ext>
            </a:extLst>
          </p:cNvPr>
          <p:cNvSpPr txBox="1"/>
          <p:nvPr/>
        </p:nvSpPr>
        <p:spPr>
          <a:xfrm>
            <a:off x="9042838" y="4354367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Akademiki i stołówki</a:t>
            </a:r>
          </a:p>
        </p:txBody>
      </p:sp>
      <p:pic>
        <p:nvPicPr>
          <p:cNvPr id="27" name="Grafika 26" descr="Widelec i nóż z wypełnieniem pełnym">
            <a:extLst>
              <a:ext uri="{FF2B5EF4-FFF2-40B4-BE49-F238E27FC236}">
                <a16:creationId xmlns:a16="http://schemas.microsoft.com/office/drawing/2014/main" id="{1831FD2D-6E9E-538E-343F-5C9E34951D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16985" y="4347451"/>
            <a:ext cx="383165" cy="383165"/>
          </a:xfrm>
          <a:prstGeom prst="rect">
            <a:avLst/>
          </a:prstGeom>
        </p:spPr>
      </p:pic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138B4D23-592A-CA11-5EF8-021204C0ADCB}"/>
              </a:ext>
            </a:extLst>
          </p:cNvPr>
          <p:cNvCxnSpPr>
            <a:cxnSpLocks/>
          </p:cNvCxnSpPr>
          <p:nvPr/>
        </p:nvCxnSpPr>
        <p:spPr>
          <a:xfrm>
            <a:off x="8516985" y="2420854"/>
            <a:ext cx="31606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object 8">
            <a:extLst>
              <a:ext uri="{FF2B5EF4-FFF2-40B4-BE49-F238E27FC236}">
                <a16:creationId xmlns:a16="http://schemas.microsoft.com/office/drawing/2014/main" id="{514EB813-7434-A17C-7C5B-907DD89C4F14}"/>
              </a:ext>
            </a:extLst>
          </p:cNvPr>
          <p:cNvSpPr txBox="1">
            <a:spLocks/>
          </p:cNvSpPr>
          <p:nvPr/>
        </p:nvSpPr>
        <p:spPr>
          <a:xfrm>
            <a:off x="8516985" y="319803"/>
            <a:ext cx="3513090" cy="185220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76" marR="2310">
              <a:lnSpc>
                <a:spcPct val="100200"/>
              </a:lnSpc>
              <a:spcBef>
                <a:spcPts val="43"/>
              </a:spcBef>
            </a:pPr>
            <a:r>
              <a:rPr lang="pl-PL" sz="4000" b="1" spc="-41">
                <a:latin typeface="SGGW Mastro"/>
              </a:rPr>
              <a:t>WSZYSTKO W </a:t>
            </a:r>
            <a:r>
              <a:rPr lang="pl-PL" sz="4000" b="1" spc="-41">
                <a:solidFill>
                  <a:schemeClr val="accent1"/>
                </a:solidFill>
                <a:latin typeface="SGGW Mastro"/>
              </a:rPr>
              <a:t>JEDNYM</a:t>
            </a:r>
          </a:p>
          <a:p>
            <a:pPr marL="5776" marR="2310">
              <a:lnSpc>
                <a:spcPct val="100200"/>
              </a:lnSpc>
              <a:spcBef>
                <a:spcPts val="43"/>
              </a:spcBef>
            </a:pPr>
            <a:r>
              <a:rPr lang="pl-PL" sz="4000" b="1" spc="-41">
                <a:latin typeface="SGGW Mastro"/>
              </a:rPr>
              <a:t>MIEJSCU</a:t>
            </a:r>
            <a:endParaRPr lang="pl-PL" sz="4000" b="1">
              <a:latin typeface="SGGW Mastro"/>
            </a:endParaRP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57DAB815-753D-45E8-E692-FAB6CB109852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37" name="object 4">
              <a:extLst>
                <a:ext uri="{FF2B5EF4-FFF2-40B4-BE49-F238E27FC236}">
                  <a16:creationId xmlns:a16="http://schemas.microsoft.com/office/drawing/2014/main" id="{5EC6A33F-6EAF-811B-7D5C-5BD61C0FF548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53BE2FBD-DA3D-6213-4B1D-7859F2203FFB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39" name="object 2">
                <a:extLst>
                  <a:ext uri="{FF2B5EF4-FFF2-40B4-BE49-F238E27FC236}">
                    <a16:creationId xmlns:a16="http://schemas.microsoft.com/office/drawing/2014/main" id="{E9CC948C-F716-8358-B921-3DEBB66B0C6E}"/>
                  </a:ext>
                </a:extLst>
              </p:cNvPr>
              <p:cNvPicPr/>
              <p:nvPr/>
            </p:nvPicPr>
            <p:blipFill>
              <a:blip r:embed="rId15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40" name="object 3">
                <a:extLst>
                  <a:ext uri="{FF2B5EF4-FFF2-40B4-BE49-F238E27FC236}">
                    <a16:creationId xmlns:a16="http://schemas.microsoft.com/office/drawing/2014/main" id="{1B31F1DC-2496-4C5C-9E47-7C07276E49A6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41" name="object 5">
                <a:extLst>
                  <a:ext uri="{FF2B5EF4-FFF2-40B4-BE49-F238E27FC236}">
                    <a16:creationId xmlns:a16="http://schemas.microsoft.com/office/drawing/2014/main" id="{A3169DE1-65D4-76F6-1E98-CC0F1173F915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pic>
        <p:nvPicPr>
          <p:cNvPr id="3" name="Obraz 2" descr="Obraz zawierający drzewo, trawa, na wolnym powietrzu, roślina&#10;&#10;Opis wygenerowany automatycznie">
            <a:extLst>
              <a:ext uri="{FF2B5EF4-FFF2-40B4-BE49-F238E27FC236}">
                <a16:creationId xmlns:a16="http://schemas.microsoft.com/office/drawing/2014/main" id="{D3FAE28C-52F1-0E9E-0209-3D9677EC62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2" t="21073" r="32685" b="22685"/>
          <a:stretch/>
        </p:blipFill>
        <p:spPr>
          <a:xfrm>
            <a:off x="0" y="3817621"/>
            <a:ext cx="3522568" cy="3040380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292462F-85F4-9D64-63C6-811184B80777}"/>
              </a:ext>
            </a:extLst>
          </p:cNvPr>
          <p:cNvCxnSpPr>
            <a:cxnSpLocks/>
          </p:cNvCxnSpPr>
          <p:nvPr/>
        </p:nvCxnSpPr>
        <p:spPr>
          <a:xfrm>
            <a:off x="5074213" y="2297667"/>
            <a:ext cx="0" cy="1327449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wal 27">
            <a:extLst>
              <a:ext uri="{FF2B5EF4-FFF2-40B4-BE49-F238E27FC236}">
                <a16:creationId xmlns:a16="http://schemas.microsoft.com/office/drawing/2014/main" id="{C8110BFF-CECF-70F1-2135-89F2FEFBB043}"/>
              </a:ext>
            </a:extLst>
          </p:cNvPr>
          <p:cNvSpPr>
            <a:spLocks/>
          </p:cNvSpPr>
          <p:nvPr/>
        </p:nvSpPr>
        <p:spPr>
          <a:xfrm>
            <a:off x="4585325" y="3232384"/>
            <a:ext cx="1802547" cy="1802547"/>
          </a:xfrm>
          <a:prstGeom prst="ellipse">
            <a:avLst/>
          </a:prstGeom>
          <a:solidFill>
            <a:srgbClr val="13514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8A8FAD0-A738-32CB-1AC5-CB98F50222EE}"/>
              </a:ext>
            </a:extLst>
          </p:cNvPr>
          <p:cNvSpPr txBox="1"/>
          <p:nvPr/>
        </p:nvSpPr>
        <p:spPr>
          <a:xfrm>
            <a:off x="5102788" y="2206221"/>
            <a:ext cx="280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MAPA</a:t>
            </a:r>
            <a:r>
              <a:rPr lang="pl-PL" b="1">
                <a:latin typeface="SGGW Mastro"/>
              </a:rPr>
              <a:t> </a:t>
            </a:r>
          </a:p>
          <a:p>
            <a:r>
              <a:rPr lang="pl-PL" b="1"/>
              <a:t>KAMPUSU</a:t>
            </a:r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BACC2C0-8057-4DF5-BCDC-94E66AC5F9EC}"/>
              </a:ext>
            </a:extLst>
          </p:cNvPr>
          <p:cNvGrpSpPr/>
          <p:nvPr/>
        </p:nvGrpSpPr>
        <p:grpSpPr>
          <a:xfrm>
            <a:off x="401162" y="6057949"/>
            <a:ext cx="1571179" cy="571458"/>
            <a:chOff x="322621" y="6000813"/>
            <a:chExt cx="1571179" cy="571458"/>
          </a:xfrm>
        </p:grpSpPr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7C4ABFFF-BF9B-887D-F7C7-D04A2B974B03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050A6826-5F36-00FF-1147-8DE6FF7706DC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6" name="object 2">
                <a:extLst>
                  <a:ext uri="{FF2B5EF4-FFF2-40B4-BE49-F238E27FC236}">
                    <a16:creationId xmlns:a16="http://schemas.microsoft.com/office/drawing/2014/main" id="{A2ADD06F-DF37-D645-6C3D-1B0C0B6E305D}"/>
                  </a:ext>
                </a:extLst>
              </p:cNvPr>
              <p:cNvPicPr/>
              <p:nvPr/>
            </p:nvPicPr>
            <p:blipFill>
              <a:blip r:embed="rId15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BE0DF3B-D917-6B18-C4A6-7FDAD67953E6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35" name="object 5">
                <a:extLst>
                  <a:ext uri="{FF2B5EF4-FFF2-40B4-BE49-F238E27FC236}">
                    <a16:creationId xmlns:a16="http://schemas.microsoft.com/office/drawing/2014/main" id="{B1B08EB3-302F-8BA8-E612-4701CE31CDF3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pic>
        <p:nvPicPr>
          <p:cNvPr id="43" name="Obraz 42" descr="Obraz zawierający czarne, ciemność, czarne i białe, noc&#10;&#10;Opis wygenerowany automatycznie">
            <a:extLst>
              <a:ext uri="{FF2B5EF4-FFF2-40B4-BE49-F238E27FC236}">
                <a16:creationId xmlns:a16="http://schemas.microsoft.com/office/drawing/2014/main" id="{F69A50FD-5EBF-D6C2-6C9F-4762F2E555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6" t="35095" r="46101" b="42170"/>
          <a:stretch/>
        </p:blipFill>
        <p:spPr>
          <a:xfrm>
            <a:off x="4936241" y="3078584"/>
            <a:ext cx="1025645" cy="155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22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/>
      <p:bldP spid="22" grpId="0"/>
      <p:bldP spid="23" grpId="0"/>
      <p:bldP spid="24" grpId="0"/>
      <p:bldP spid="25" grpId="0"/>
      <p:bldP spid="2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Uczennica grająca na skrzypcach">
            <a:extLst>
              <a:ext uri="{FF2B5EF4-FFF2-40B4-BE49-F238E27FC236}">
                <a16:creationId xmlns:a16="http://schemas.microsoft.com/office/drawing/2014/main" id="{952C5E20-6303-38CB-80CA-E9D5B9713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7" t="4950" r="2205" b="-5"/>
          <a:stretch/>
        </p:blipFill>
        <p:spPr>
          <a:xfrm>
            <a:off x="4466633" y="0"/>
            <a:ext cx="2942106" cy="2212052"/>
          </a:xfrm>
          <a:prstGeom prst="rect">
            <a:avLst/>
          </a:prstGeom>
        </p:spPr>
      </p:pic>
      <p:pic>
        <p:nvPicPr>
          <p:cNvPr id="5" name="Obraz 4" descr="Obraz zawierający koncert, performance, rozrywka, Miejsce służące do odgrywania koncertów&#10;&#10;Opis wygenerowany automatycznie">
            <a:extLst>
              <a:ext uri="{FF2B5EF4-FFF2-40B4-BE49-F238E27FC236}">
                <a16:creationId xmlns:a16="http://schemas.microsoft.com/office/drawing/2014/main" id="{A7EABE7C-34D3-9163-63F9-A31FC6FC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2907" r="8153" b="-1"/>
          <a:stretch/>
        </p:blipFill>
        <p:spPr>
          <a:xfrm>
            <a:off x="7570565" y="0"/>
            <a:ext cx="4621435" cy="3407890"/>
          </a:xfrm>
          <a:prstGeom prst="rect">
            <a:avLst/>
          </a:prstGeom>
        </p:spPr>
      </p:pic>
      <p:pic>
        <p:nvPicPr>
          <p:cNvPr id="7" name="Obraz 6" descr="Obraz zawierający tekst, Drapacz chmur, projekt graficzny, anime&#10;&#10;Opis wygenerowany automatycznie">
            <a:extLst>
              <a:ext uri="{FF2B5EF4-FFF2-40B4-BE49-F238E27FC236}">
                <a16:creationId xmlns:a16="http://schemas.microsoft.com/office/drawing/2014/main" id="{8CBE7F3F-7E60-5DF0-D13D-FE35B4AA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r="29591" b="1"/>
          <a:stretch/>
        </p:blipFill>
        <p:spPr>
          <a:xfrm>
            <a:off x="4478605" y="4574226"/>
            <a:ext cx="2934854" cy="2382250"/>
          </a:xfrm>
          <a:prstGeom prst="rect">
            <a:avLst/>
          </a:prstGeom>
        </p:spPr>
      </p:pic>
      <p:pic>
        <p:nvPicPr>
          <p:cNvPr id="17" name="Obraz 16" descr="Obraz zawierający osoba, sport, ubrania, Ludzka twarz&#10;&#10;Opis wygenerowany automatycznie">
            <a:extLst>
              <a:ext uri="{FF2B5EF4-FFF2-40B4-BE49-F238E27FC236}">
                <a16:creationId xmlns:a16="http://schemas.microsoft.com/office/drawing/2014/main" id="{27938CEC-75BA-B07C-447B-2742841536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7" t="11959" r="11519" b="11959"/>
          <a:stretch>
            <a:fillRect/>
          </a:stretch>
        </p:blipFill>
        <p:spPr>
          <a:xfrm>
            <a:off x="7567516" y="3606487"/>
            <a:ext cx="4621435" cy="3276600"/>
          </a:xfrm>
          <a:custGeom>
            <a:avLst/>
            <a:gdLst>
              <a:gd name="connsiteX0" fmla="*/ 0 w 4621435"/>
              <a:gd name="connsiteY0" fmla="*/ 0 h 3276600"/>
              <a:gd name="connsiteX1" fmla="*/ 4621435 w 4621435"/>
              <a:gd name="connsiteY1" fmla="*/ 0 h 3276600"/>
              <a:gd name="connsiteX2" fmla="*/ 4621435 w 4621435"/>
              <a:gd name="connsiteY2" fmla="*/ 3276600 h 3276600"/>
              <a:gd name="connsiteX3" fmla="*/ 0 w 4621435"/>
              <a:gd name="connsiteY3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1435" h="3276600">
                <a:moveTo>
                  <a:pt x="0" y="0"/>
                </a:moveTo>
                <a:lnTo>
                  <a:pt x="4621435" y="0"/>
                </a:lnTo>
                <a:lnTo>
                  <a:pt x="4621435" y="3276600"/>
                </a:lnTo>
                <a:lnTo>
                  <a:pt x="0" y="3276600"/>
                </a:lnTo>
                <a:close/>
              </a:path>
            </a:pathLst>
          </a:custGeom>
        </p:spPr>
      </p:pic>
      <p:sp>
        <p:nvSpPr>
          <p:cNvPr id="6" name="Owal 5">
            <a:extLst>
              <a:ext uri="{FF2B5EF4-FFF2-40B4-BE49-F238E27FC236}">
                <a16:creationId xmlns:a16="http://schemas.microsoft.com/office/drawing/2014/main" id="{5D3F3E2F-F29E-D610-CF91-1020ED2D4D40}"/>
              </a:ext>
            </a:extLst>
          </p:cNvPr>
          <p:cNvSpPr>
            <a:spLocks/>
          </p:cNvSpPr>
          <p:nvPr/>
        </p:nvSpPr>
        <p:spPr>
          <a:xfrm>
            <a:off x="10175891" y="2818322"/>
            <a:ext cx="1601162" cy="1601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135142"/>
              </a:solidFill>
            </a:endParaRPr>
          </a:p>
        </p:txBody>
      </p:sp>
      <p:pic>
        <p:nvPicPr>
          <p:cNvPr id="21" name="Obraz 20" descr="Obraz zawierający Ludzka twarz, tancerz, sport, Taniec&#10;&#10;Opis wygenerowany automatycznie">
            <a:extLst>
              <a:ext uri="{FF2B5EF4-FFF2-40B4-BE49-F238E27FC236}">
                <a16:creationId xmlns:a16="http://schemas.microsoft.com/office/drawing/2014/main" id="{B517A15A-EF71-F572-318C-CABA8E0251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1" r="14346" b="46510"/>
          <a:stretch>
            <a:fillRect/>
          </a:stretch>
        </p:blipFill>
        <p:spPr>
          <a:xfrm>
            <a:off x="4466633" y="2327233"/>
            <a:ext cx="2942106" cy="2092251"/>
          </a:xfrm>
          <a:custGeom>
            <a:avLst/>
            <a:gdLst>
              <a:gd name="connsiteX0" fmla="*/ 0 w 2942106"/>
              <a:gd name="connsiteY0" fmla="*/ 0 h 2092251"/>
              <a:gd name="connsiteX1" fmla="*/ 2942106 w 2942106"/>
              <a:gd name="connsiteY1" fmla="*/ 0 h 2092251"/>
              <a:gd name="connsiteX2" fmla="*/ 2942106 w 2942106"/>
              <a:gd name="connsiteY2" fmla="*/ 2092251 h 2092251"/>
              <a:gd name="connsiteX3" fmla="*/ 0 w 2942106"/>
              <a:gd name="connsiteY3" fmla="*/ 2092251 h 209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2106" h="2092251">
                <a:moveTo>
                  <a:pt x="0" y="0"/>
                </a:moveTo>
                <a:lnTo>
                  <a:pt x="2942106" y="0"/>
                </a:lnTo>
                <a:lnTo>
                  <a:pt x="2942106" y="2092251"/>
                </a:lnTo>
                <a:lnTo>
                  <a:pt x="0" y="2092251"/>
                </a:lnTo>
                <a:close/>
              </a:path>
            </a:pathLst>
          </a:custGeom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19F72512-5587-5129-7C5C-4252A5D520C7}"/>
              </a:ext>
            </a:extLst>
          </p:cNvPr>
          <p:cNvSpPr>
            <a:spLocks/>
          </p:cNvSpPr>
          <p:nvPr/>
        </p:nvSpPr>
        <p:spPr>
          <a:xfrm>
            <a:off x="7167855" y="1882079"/>
            <a:ext cx="554917" cy="5549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135142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B366917-D4C9-A74F-8590-94C652D161AB}"/>
              </a:ext>
            </a:extLst>
          </p:cNvPr>
          <p:cNvSpPr/>
          <p:nvPr/>
        </p:nvSpPr>
        <p:spPr>
          <a:xfrm>
            <a:off x="-8377" y="0"/>
            <a:ext cx="4337686" cy="6858000"/>
          </a:xfrm>
          <a:prstGeom prst="rect">
            <a:avLst/>
          </a:prstGeom>
          <a:solidFill>
            <a:srgbClr val="13514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1294E56-6023-BDBE-7168-4ADD75BB0429}"/>
              </a:ext>
            </a:extLst>
          </p:cNvPr>
          <p:cNvSpPr txBox="1">
            <a:spLocks/>
          </p:cNvSpPr>
          <p:nvPr/>
        </p:nvSpPr>
        <p:spPr>
          <a:xfrm>
            <a:off x="353008" y="-215392"/>
            <a:ext cx="3357159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i="0" u="none" strike="noStrike" kern="1200">
                <a:solidFill>
                  <a:schemeClr val="tx1"/>
                </a:solidFill>
                <a:effectLst/>
                <a:latin typeface="SGGW Mastro"/>
              </a:rPr>
              <a:t>ROZWIJAJ</a:t>
            </a:r>
            <a:endParaRPr lang="pl-PL" sz="4000" b="1" i="0" u="none" strike="noStrike" kern="1200">
              <a:solidFill>
                <a:schemeClr val="tx1"/>
              </a:solidFill>
              <a:effectLst/>
              <a:latin typeface="SGGW Mastro"/>
            </a:endParaRPr>
          </a:p>
          <a:p>
            <a:pPr>
              <a:spcAft>
                <a:spcPts val="600"/>
              </a:spcAft>
            </a:pPr>
            <a:r>
              <a:rPr lang="pl-PL" sz="4000" b="1" i="0" u="none" strike="noStrike" kern="1200">
                <a:solidFill>
                  <a:schemeClr val="tx1"/>
                </a:solidFill>
                <a:effectLst/>
                <a:latin typeface="SGGW Mastro"/>
              </a:rPr>
              <a:t>Z</a:t>
            </a:r>
            <a:r>
              <a:rPr lang="en-US" sz="4000" b="1" i="0" u="none" strike="noStrike" kern="1200">
                <a:solidFill>
                  <a:schemeClr val="tx1"/>
                </a:solidFill>
                <a:effectLst/>
                <a:latin typeface="SGGW Mastro"/>
              </a:rPr>
              <a:t> NAMI SWOJE </a:t>
            </a:r>
            <a:r>
              <a:rPr lang="en-US" sz="4000" b="1" i="0" u="none" strike="noStrike" kern="1200">
                <a:solidFill>
                  <a:schemeClr val="accent1"/>
                </a:solidFill>
                <a:effectLst/>
                <a:latin typeface="SGGW Mastro"/>
              </a:rPr>
              <a:t>PASJE</a:t>
            </a:r>
            <a:endParaRPr lang="en-US" sz="4000" b="1" kern="1200">
              <a:solidFill>
                <a:schemeClr val="accent1"/>
              </a:solidFill>
              <a:latin typeface="SGGW Mastro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9F28B83-A397-A5B5-3D72-4F611FEE07E4}"/>
              </a:ext>
            </a:extLst>
          </p:cNvPr>
          <p:cNvSpPr txBox="1"/>
          <p:nvPr/>
        </p:nvSpPr>
        <p:spPr>
          <a:xfrm>
            <a:off x="513640" y="2705501"/>
            <a:ext cx="315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Zespół artystyczny PROMNI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D6506CE-402A-C5CC-FEF6-3869F9CEDCC6}"/>
              </a:ext>
            </a:extLst>
          </p:cNvPr>
          <p:cNvSpPr txBox="1"/>
          <p:nvPr/>
        </p:nvSpPr>
        <p:spPr>
          <a:xfrm>
            <a:off x="519208" y="3285846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Chór SGGW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4D434A7-6348-C118-D856-17A44F8E0F2C}"/>
              </a:ext>
            </a:extLst>
          </p:cNvPr>
          <p:cNvSpPr txBox="1"/>
          <p:nvPr/>
        </p:nvSpPr>
        <p:spPr>
          <a:xfrm>
            <a:off x="513640" y="4638128"/>
            <a:ext cx="3795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err="1">
                <a:solidFill>
                  <a:schemeClr val="bg1"/>
                </a:solidFill>
              </a:rPr>
              <a:t>Ursynalia</a:t>
            </a:r>
            <a:r>
              <a:rPr lang="pl-PL" b="1">
                <a:solidFill>
                  <a:schemeClr val="bg1"/>
                </a:solidFill>
              </a:rPr>
              <a:t> i inne wydarzenia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FDA2A86D-42C9-9C3E-4259-04A04A78C707}"/>
              </a:ext>
            </a:extLst>
          </p:cNvPr>
          <p:cNvSpPr txBox="1"/>
          <p:nvPr/>
        </p:nvSpPr>
        <p:spPr>
          <a:xfrm>
            <a:off x="519208" y="5229568"/>
            <a:ext cx="280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Zespół Sygnalistów Myśliwskich ,, </a:t>
            </a:r>
            <a:r>
              <a:rPr lang="pl-PL" b="1" err="1">
                <a:solidFill>
                  <a:schemeClr val="bg1"/>
                </a:solidFill>
              </a:rPr>
              <a:t>Akteon</a:t>
            </a:r>
            <a:r>
              <a:rPr lang="pl-PL" b="1">
                <a:solidFill>
                  <a:schemeClr val="bg1"/>
                </a:solidFill>
              </a:rPr>
              <a:t>’’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9DF0FCFD-B553-97C6-185C-FF6FB17E93CB}"/>
              </a:ext>
            </a:extLst>
          </p:cNvPr>
          <p:cNvSpPr txBox="1"/>
          <p:nvPr/>
        </p:nvSpPr>
        <p:spPr>
          <a:xfrm>
            <a:off x="519208" y="3939262"/>
            <a:ext cx="28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</a:rPr>
              <a:t>Orkiestra SGGW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A911E30-0015-C04D-6001-4B328A9D0731}"/>
              </a:ext>
            </a:extLst>
          </p:cNvPr>
          <p:cNvCxnSpPr>
            <a:cxnSpLocks/>
          </p:cNvCxnSpPr>
          <p:nvPr/>
        </p:nvCxnSpPr>
        <p:spPr>
          <a:xfrm>
            <a:off x="351961" y="2735322"/>
            <a:ext cx="0" cy="314057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" name="Grupa 17">
            <a:extLst>
              <a:ext uri="{FF2B5EF4-FFF2-40B4-BE49-F238E27FC236}">
                <a16:creationId xmlns:a16="http://schemas.microsoft.com/office/drawing/2014/main" id="{65C0F038-E392-4A40-ACDB-DD635C456701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13E7CF9B-2477-3F32-4C9C-669B771F4CBB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4A851DB3-4B14-628D-0F9E-B0485FA88E97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2" name="object 2">
                <a:extLst>
                  <a:ext uri="{FF2B5EF4-FFF2-40B4-BE49-F238E27FC236}">
                    <a16:creationId xmlns:a16="http://schemas.microsoft.com/office/drawing/2014/main" id="{D27EFEB2-8120-947A-E73E-45C6FC9E5084}"/>
                  </a:ext>
                </a:extLst>
              </p:cNvPr>
              <p:cNvPicPr/>
              <p:nvPr/>
            </p:nvPicPr>
            <p:blipFill>
              <a:blip r:embed="rId7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E29DB412-6245-8933-7085-A39B4F2CA763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E39DBD23-2887-3674-5101-4550F9AC9E21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2407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2" grpId="0"/>
      <p:bldP spid="13" grpId="0"/>
      <p:bldP spid="15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06BB5820-BCF9-E488-9EFE-1AAD8E1993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514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55FFBC-F77E-D1EE-5BD5-A5AF366F1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93" y="-332864"/>
            <a:ext cx="11430903" cy="2688608"/>
          </a:xfrm>
        </p:spPr>
        <p:txBody>
          <a:bodyPr>
            <a:normAutofit/>
          </a:bodyPr>
          <a:lstStyle/>
          <a:p>
            <a:r>
              <a:rPr lang="pl-PL" sz="4000" b="1" kern="1200">
                <a:latin typeface="SGGW Mastro"/>
              </a:rPr>
              <a:t>POZYCJA  SGGW </a:t>
            </a:r>
            <a:r>
              <a:rPr lang="pl-PL" sz="4000" b="1">
                <a:latin typeface="SGGW Mastro"/>
              </a:rPr>
              <a:t> </a:t>
            </a:r>
            <a:br>
              <a:rPr lang="pl-PL" sz="4000" b="1">
                <a:latin typeface="SGGW Mastro"/>
              </a:rPr>
            </a:br>
            <a:r>
              <a:rPr lang="en-US" sz="4000" b="1" kern="1200">
                <a:latin typeface="SGGW Mastro"/>
              </a:rPr>
              <a:t>W </a:t>
            </a:r>
            <a:r>
              <a:rPr lang="pl-PL" sz="4000" b="1">
                <a:solidFill>
                  <a:schemeClr val="accent1"/>
                </a:solidFill>
                <a:latin typeface="SGGW Mastro"/>
              </a:rPr>
              <a:t> </a:t>
            </a:r>
            <a:r>
              <a:rPr lang="en-US" sz="4000" b="1" kern="1200">
                <a:solidFill>
                  <a:schemeClr val="accent1"/>
                </a:solidFill>
                <a:latin typeface="SGGW Mastro"/>
              </a:rPr>
              <a:t>RANKINGACH </a:t>
            </a:r>
            <a:r>
              <a:rPr lang="en-US" sz="4000" b="1" kern="1200">
                <a:latin typeface="SGGW Mastro"/>
              </a:rPr>
              <a:t>MIĘDZYNARODOWYCH</a:t>
            </a:r>
            <a:endParaRPr lang="pl-PL" sz="4000">
              <a:latin typeface="SGGW Mastro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42559AA-DFAA-9D7E-5986-7C66C59D02C9}"/>
              </a:ext>
            </a:extLst>
          </p:cNvPr>
          <p:cNvSpPr/>
          <p:nvPr/>
        </p:nvSpPr>
        <p:spPr>
          <a:xfrm>
            <a:off x="1827814" y="4573596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41577B6-3F4C-811A-362F-FE8669EBFAE0}"/>
              </a:ext>
            </a:extLst>
          </p:cNvPr>
          <p:cNvSpPr/>
          <p:nvPr/>
        </p:nvSpPr>
        <p:spPr>
          <a:xfrm>
            <a:off x="4101464" y="1847850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816FDE7-4C52-4BB4-42A7-9CD2341F03D7}"/>
              </a:ext>
            </a:extLst>
          </p:cNvPr>
          <p:cNvSpPr/>
          <p:nvPr/>
        </p:nvSpPr>
        <p:spPr>
          <a:xfrm>
            <a:off x="8450381" y="1847850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D2EC52F-EF04-227A-F866-C4130BE4B820}"/>
              </a:ext>
            </a:extLst>
          </p:cNvPr>
          <p:cNvSpPr/>
          <p:nvPr/>
        </p:nvSpPr>
        <p:spPr>
          <a:xfrm>
            <a:off x="-236535" y="1847850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3984A5C1-1EB1-1618-BCD8-22049202FDE5}"/>
              </a:ext>
            </a:extLst>
          </p:cNvPr>
          <p:cNvSpPr/>
          <p:nvPr/>
        </p:nvSpPr>
        <p:spPr>
          <a:xfrm>
            <a:off x="6183422" y="4573596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 descr="Obraz zawierający Czcionka, tekst, typografia, logo&#10;&#10;Opis wygenerowany automatycznie">
            <a:extLst>
              <a:ext uri="{FF2B5EF4-FFF2-40B4-BE49-F238E27FC236}">
                <a16:creationId xmlns:a16="http://schemas.microsoft.com/office/drawing/2014/main" id="{E7808EC2-5EC3-11E4-771D-403A06C07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43" y="5419390"/>
            <a:ext cx="3520438" cy="840464"/>
          </a:xfrm>
          <a:prstGeom prst="rect">
            <a:avLst/>
          </a:prstGeom>
        </p:spPr>
      </p:pic>
      <p:pic>
        <p:nvPicPr>
          <p:cNvPr id="11" name="Obraz 10" descr="Obraz zawierający tekst, Czcionka, Jaskrawoniebieski, rejestracja&#10;&#10;Opis wygenerowany automatycznie">
            <a:extLst>
              <a:ext uri="{FF2B5EF4-FFF2-40B4-BE49-F238E27FC236}">
                <a16:creationId xmlns:a16="http://schemas.microsoft.com/office/drawing/2014/main" id="{7EE6AC27-2D1B-7B05-763B-914B958FD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190" y="5397784"/>
            <a:ext cx="3582475" cy="883677"/>
          </a:xfrm>
          <a:prstGeom prst="rect">
            <a:avLst/>
          </a:prstGeom>
        </p:spPr>
      </p:pic>
      <p:pic>
        <p:nvPicPr>
          <p:cNvPr id="10" name="Obraz 9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72547CFF-B532-1F32-BF7C-711CAE7BA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78" y="2149108"/>
            <a:ext cx="3524268" cy="1929537"/>
          </a:xfrm>
          <a:prstGeom prst="rect">
            <a:avLst/>
          </a:prstGeom>
        </p:spPr>
      </p:pic>
      <p:pic>
        <p:nvPicPr>
          <p:cNvPr id="15" name="Obraz 14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48D60EBE-2C39-4502-2E9D-1B76DD089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65" y="2410700"/>
            <a:ext cx="2214256" cy="1406352"/>
          </a:xfrm>
          <a:prstGeom prst="rect">
            <a:avLst/>
          </a:prstGeom>
        </p:spPr>
      </p:pic>
      <p:pic>
        <p:nvPicPr>
          <p:cNvPr id="9" name="Obraz 8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6171B42C-7164-ABB1-C4A5-448278B09D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0" y="2319403"/>
            <a:ext cx="2380443" cy="1588946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09D4AC11-25E6-4D5E-89F0-318EC05413ED}"/>
              </a:ext>
            </a:extLst>
          </p:cNvPr>
          <p:cNvSpPr/>
          <p:nvPr/>
        </p:nvSpPr>
        <p:spPr>
          <a:xfrm>
            <a:off x="10520742" y="4573596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E7C1328-1B53-084B-F835-C0EF8AE5464A}"/>
              </a:ext>
            </a:extLst>
          </p:cNvPr>
          <p:cNvSpPr/>
          <p:nvPr/>
        </p:nvSpPr>
        <p:spPr>
          <a:xfrm>
            <a:off x="-2506020" y="4573596"/>
            <a:ext cx="4162425" cy="253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6A8EE76B-1757-9880-897C-859E6B8DF2F6}"/>
              </a:ext>
            </a:extLst>
          </p:cNvPr>
          <p:cNvSpPr>
            <a:spLocks/>
          </p:cNvSpPr>
          <p:nvPr/>
        </p:nvSpPr>
        <p:spPr>
          <a:xfrm>
            <a:off x="3741620" y="4183722"/>
            <a:ext cx="554917" cy="5549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37C57ACB-7D6B-0D5C-4876-60DF487FC282}"/>
              </a:ext>
            </a:extLst>
          </p:cNvPr>
          <p:cNvSpPr>
            <a:spLocks/>
          </p:cNvSpPr>
          <p:nvPr/>
        </p:nvSpPr>
        <p:spPr>
          <a:xfrm>
            <a:off x="10007193" y="4152899"/>
            <a:ext cx="883678" cy="8836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7A43104-2221-56CF-DBF9-C4B4F287B860}"/>
              </a:ext>
            </a:extLst>
          </p:cNvPr>
          <p:cNvCxnSpPr>
            <a:cxnSpLocks/>
          </p:cNvCxnSpPr>
          <p:nvPr/>
        </p:nvCxnSpPr>
        <p:spPr>
          <a:xfrm flipV="1">
            <a:off x="324853" y="1654157"/>
            <a:ext cx="10566018" cy="18232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" name="Grupa 19">
            <a:extLst>
              <a:ext uri="{FF2B5EF4-FFF2-40B4-BE49-F238E27FC236}">
                <a16:creationId xmlns:a16="http://schemas.microsoft.com/office/drawing/2014/main" id="{DB450C26-35A5-0BDA-537D-915FEE5673D7}"/>
              </a:ext>
            </a:extLst>
          </p:cNvPr>
          <p:cNvGrpSpPr/>
          <p:nvPr/>
        </p:nvGrpSpPr>
        <p:grpSpPr>
          <a:xfrm>
            <a:off x="10344786" y="269434"/>
            <a:ext cx="1571179" cy="571458"/>
            <a:chOff x="322621" y="6000813"/>
            <a:chExt cx="1571179" cy="571458"/>
          </a:xfrm>
        </p:grpSpPr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045B5F1B-44D0-2F6B-4181-5B807CF2AA72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481561A7-1827-A24B-84BA-BDF2876020E6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3" name="object 2">
                <a:extLst>
                  <a:ext uri="{FF2B5EF4-FFF2-40B4-BE49-F238E27FC236}">
                    <a16:creationId xmlns:a16="http://schemas.microsoft.com/office/drawing/2014/main" id="{3B20DDE2-1F42-D94E-69E7-BAF9446B9B3B}"/>
                  </a:ext>
                </a:extLst>
              </p:cNvPr>
              <p:cNvPicPr/>
              <p:nvPr/>
            </p:nvPicPr>
            <p:blipFill>
              <a:blip r:embed="rId7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D3A880FE-08B3-C2A3-E6BA-A95AF4379FF3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71EE7A4E-8739-C02A-ADAC-358FB994CD4A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4808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6B313EA-0BA0-CC68-A752-E478E7588D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514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866E9C6A-5E24-FDAB-ACF4-BCB9B5D023C7}"/>
              </a:ext>
            </a:extLst>
          </p:cNvPr>
          <p:cNvSpPr txBox="1">
            <a:spLocks/>
          </p:cNvSpPr>
          <p:nvPr/>
        </p:nvSpPr>
        <p:spPr>
          <a:xfrm>
            <a:off x="5095875" y="1825625"/>
            <a:ext cx="38385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14668E09-031E-A1E9-2C64-AB67AD3B394F}"/>
              </a:ext>
            </a:extLst>
          </p:cNvPr>
          <p:cNvSpPr/>
          <p:nvPr/>
        </p:nvSpPr>
        <p:spPr>
          <a:xfrm>
            <a:off x="8426697" y="4159513"/>
            <a:ext cx="666000" cy="66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38100" dir="2700000" sx="111000" sy="111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3E736D7-AB9B-C40B-7CEF-885B63216974}"/>
              </a:ext>
            </a:extLst>
          </p:cNvPr>
          <p:cNvSpPr txBox="1"/>
          <p:nvPr/>
        </p:nvSpPr>
        <p:spPr>
          <a:xfrm>
            <a:off x="9386987" y="4254125"/>
            <a:ext cx="1937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i="0" u="none" strike="noStrike">
                <a:solidFill>
                  <a:schemeClr val="bg1"/>
                </a:solidFill>
                <a:effectLst/>
              </a:rPr>
              <a:t>Ogrodnictwo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1CCDC8B4-9293-8F13-2A24-573DD6F39565}"/>
              </a:ext>
            </a:extLst>
          </p:cNvPr>
          <p:cNvSpPr/>
          <p:nvPr/>
        </p:nvSpPr>
        <p:spPr>
          <a:xfrm>
            <a:off x="8426697" y="5105688"/>
            <a:ext cx="666000" cy="66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38100" dir="2700000" sx="111000" sy="111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D2949ED-E715-3EFF-763C-3CD6A5537B59}"/>
              </a:ext>
            </a:extLst>
          </p:cNvPr>
          <p:cNvSpPr txBox="1"/>
          <p:nvPr/>
        </p:nvSpPr>
        <p:spPr>
          <a:xfrm>
            <a:off x="9357883" y="5241068"/>
            <a:ext cx="241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</a:rPr>
              <a:t>Architektura krajobrazu </a:t>
            </a:r>
          </a:p>
          <a:p>
            <a:r>
              <a:rPr lang="pl-PL">
                <a:solidFill>
                  <a:schemeClr val="bg1"/>
                </a:solidFill>
              </a:rPr>
              <a:t>(2 miejsce)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049BB229-3F90-CC41-43B5-C45BB9E7FF69}"/>
              </a:ext>
            </a:extLst>
          </p:cNvPr>
          <p:cNvSpPr/>
          <p:nvPr/>
        </p:nvSpPr>
        <p:spPr>
          <a:xfrm>
            <a:off x="5040708" y="4159514"/>
            <a:ext cx="666000" cy="66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38100" dir="2700000" sx="111000" sy="111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DF0E2C0-DFFF-6B16-6316-BA6F0E7B3591}"/>
              </a:ext>
            </a:extLst>
          </p:cNvPr>
          <p:cNvSpPr txBox="1"/>
          <p:nvPr/>
        </p:nvSpPr>
        <p:spPr>
          <a:xfrm>
            <a:off x="5965731" y="4169348"/>
            <a:ext cx="1660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0" u="none" strike="noStrike">
                <a:solidFill>
                  <a:schemeClr val="bg1"/>
                </a:solidFill>
                <a:effectLst/>
              </a:rPr>
              <a:t>Dietetyka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BD7C7049-4813-C252-D050-ACFA401B75A8}"/>
              </a:ext>
            </a:extLst>
          </p:cNvPr>
          <p:cNvSpPr/>
          <p:nvPr/>
        </p:nvSpPr>
        <p:spPr>
          <a:xfrm>
            <a:off x="5040705" y="5105688"/>
            <a:ext cx="666000" cy="66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38100" dir="2700000" sx="111000" sy="111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F94AF93-B913-2FC1-D01D-ACFA9C2CEC71}"/>
              </a:ext>
            </a:extLst>
          </p:cNvPr>
          <p:cNvSpPr txBox="1"/>
          <p:nvPr/>
        </p:nvSpPr>
        <p:spPr>
          <a:xfrm>
            <a:off x="5965732" y="5108396"/>
            <a:ext cx="2403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</a:rPr>
              <a:t>Weterynaria</a:t>
            </a:r>
          </a:p>
        </p:txBody>
      </p:sp>
      <p:sp>
        <p:nvSpPr>
          <p:cNvPr id="3" name="Symbol zastępczy zawartości 11">
            <a:extLst>
              <a:ext uri="{FF2B5EF4-FFF2-40B4-BE49-F238E27FC236}">
                <a16:creationId xmlns:a16="http://schemas.microsoft.com/office/drawing/2014/main" id="{7D04A4D5-9445-806C-1FA5-B2C879DDE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7798" y="1614263"/>
            <a:ext cx="6349700" cy="2008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0" i="0" u="none" strike="noStrike">
                <a:solidFill>
                  <a:schemeClr val="bg1"/>
                </a:solidFill>
                <a:effectLst/>
              </a:rPr>
              <a:t>Dołącz do nas i zdobywaj wiedzę na najlepszych kierunkach.</a:t>
            </a:r>
          </a:p>
          <a:p>
            <a:pPr marL="0" indent="0">
              <a:buNone/>
            </a:pPr>
            <a:endParaRPr lang="pl-PL" sz="1800">
              <a:solidFill>
                <a:schemeClr val="bg1"/>
              </a:solidFill>
            </a:endParaRPr>
          </a:p>
          <a:p>
            <a:pPr mar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1800" b="0" i="0" u="none" strike="noStrike">
                <a:solidFill>
                  <a:schemeClr val="bg1"/>
                </a:solidFill>
                <a:effectLst/>
              </a:rPr>
              <a:t>W najnowszym rankingu „Perspektywy” 2025, SGGW ponownie udowodniła swoją wiodącą pozycję wśród uczelni w Polsce, zdobywając </a:t>
            </a:r>
            <a:r>
              <a:rPr lang="pl-PL" sz="1800" b="1" i="0" u="none" strike="noStrike">
                <a:solidFill>
                  <a:schemeClr val="bg1"/>
                </a:solidFill>
                <a:effectLst/>
              </a:rPr>
              <a:t>pierwsze miejsca następującymi kierunkami: 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4" name="Tytuł 4">
            <a:extLst>
              <a:ext uri="{FF2B5EF4-FFF2-40B4-BE49-F238E27FC236}">
                <a16:creationId xmlns:a16="http://schemas.microsoft.com/office/drawing/2014/main" id="{55AED958-1040-F0FE-55E0-A9F3D3079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042" y="109090"/>
            <a:ext cx="8015961" cy="1325563"/>
          </a:xfrm>
        </p:spPr>
        <p:txBody>
          <a:bodyPr>
            <a:normAutofit/>
          </a:bodyPr>
          <a:lstStyle/>
          <a:p>
            <a:r>
              <a:rPr lang="pl-PL" b="1" i="0" u="none" strike="noStrike">
                <a:solidFill>
                  <a:srgbClr val="000000"/>
                </a:solidFill>
                <a:effectLst/>
                <a:latin typeface="SGGW Mastro"/>
              </a:rPr>
              <a:t> </a:t>
            </a:r>
            <a:r>
              <a:rPr lang="pl-PL" sz="4000" b="1" i="0" u="none" strike="noStrike">
                <a:solidFill>
                  <a:srgbClr val="EC1D3C"/>
                </a:solidFill>
                <a:effectLst/>
                <a:latin typeface="SGGW Mastro"/>
              </a:rPr>
              <a:t>LIDER</a:t>
            </a:r>
            <a:r>
              <a:rPr lang="pl-PL" sz="4000" b="1" i="0" u="none" strike="noStrike">
                <a:solidFill>
                  <a:srgbClr val="000000"/>
                </a:solidFill>
                <a:effectLst/>
                <a:latin typeface="SGGW Mastro"/>
              </a:rPr>
              <a:t> </a:t>
            </a:r>
            <a:r>
              <a:rPr lang="pl-PL" sz="4000" b="1" i="0" u="none" strike="noStrike">
                <a:solidFill>
                  <a:schemeClr val="bg1"/>
                </a:solidFill>
                <a:effectLst/>
                <a:latin typeface="SGGW Mastro"/>
              </a:rPr>
              <a:t>EDUKACJI</a:t>
            </a:r>
            <a:r>
              <a:rPr lang="pl-PL" sz="4000" b="1">
                <a:solidFill>
                  <a:schemeClr val="bg1"/>
                </a:solidFill>
                <a:latin typeface="SGGW Mastro"/>
              </a:rPr>
              <a:t>  </a:t>
            </a:r>
            <a:r>
              <a:rPr lang="pl-PL" sz="4000" b="1" i="0" u="none" strike="noStrike">
                <a:solidFill>
                  <a:schemeClr val="bg1"/>
                </a:solidFill>
                <a:effectLst/>
                <a:latin typeface="SGGW Mastro"/>
              </a:rPr>
              <a:t>W POLSCE</a:t>
            </a:r>
            <a:endParaRPr lang="pl-PL" sz="4000">
              <a:solidFill>
                <a:schemeClr val="bg1"/>
              </a:solidFill>
              <a:latin typeface="SGGW Mastro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77013323-266D-5452-6413-EFB0B26531E4}"/>
              </a:ext>
            </a:extLst>
          </p:cNvPr>
          <p:cNvCxnSpPr>
            <a:cxnSpLocks/>
          </p:cNvCxnSpPr>
          <p:nvPr/>
        </p:nvCxnSpPr>
        <p:spPr>
          <a:xfrm>
            <a:off x="5200910" y="4402806"/>
            <a:ext cx="180870" cy="190919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3B1494FC-D2DE-36DB-E5C8-197F3D389206}"/>
              </a:ext>
            </a:extLst>
          </p:cNvPr>
          <p:cNvCxnSpPr>
            <a:cxnSpLocks/>
          </p:cNvCxnSpPr>
          <p:nvPr/>
        </p:nvCxnSpPr>
        <p:spPr>
          <a:xfrm flipV="1">
            <a:off x="5381780" y="4131500"/>
            <a:ext cx="382110" cy="462225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51138A-4879-A9BB-5D2A-E767487745AD}"/>
              </a:ext>
            </a:extLst>
          </p:cNvPr>
          <p:cNvCxnSpPr>
            <a:cxnSpLocks/>
          </p:cNvCxnSpPr>
          <p:nvPr/>
        </p:nvCxnSpPr>
        <p:spPr>
          <a:xfrm>
            <a:off x="5200910" y="5367692"/>
            <a:ext cx="180870" cy="190919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1231D731-3AED-1362-8FB7-DF2B1F5E7846}"/>
              </a:ext>
            </a:extLst>
          </p:cNvPr>
          <p:cNvCxnSpPr>
            <a:cxnSpLocks/>
          </p:cNvCxnSpPr>
          <p:nvPr/>
        </p:nvCxnSpPr>
        <p:spPr>
          <a:xfrm flipV="1">
            <a:off x="5381780" y="5096386"/>
            <a:ext cx="382110" cy="462225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1C97E724-71B3-E4AB-565B-0BE8AC19A0E4}"/>
              </a:ext>
            </a:extLst>
          </p:cNvPr>
          <p:cNvCxnSpPr>
            <a:cxnSpLocks/>
          </p:cNvCxnSpPr>
          <p:nvPr/>
        </p:nvCxnSpPr>
        <p:spPr>
          <a:xfrm>
            <a:off x="8586902" y="4402806"/>
            <a:ext cx="180870" cy="190919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1C868956-3B37-D7D4-B0CF-688EB5E6D38E}"/>
              </a:ext>
            </a:extLst>
          </p:cNvPr>
          <p:cNvCxnSpPr>
            <a:cxnSpLocks/>
          </p:cNvCxnSpPr>
          <p:nvPr/>
        </p:nvCxnSpPr>
        <p:spPr>
          <a:xfrm flipV="1">
            <a:off x="8767772" y="4131500"/>
            <a:ext cx="382110" cy="462225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68D556E8-6B7E-44B4-4D07-A2BD338F1269}"/>
              </a:ext>
            </a:extLst>
          </p:cNvPr>
          <p:cNvCxnSpPr>
            <a:cxnSpLocks/>
          </p:cNvCxnSpPr>
          <p:nvPr/>
        </p:nvCxnSpPr>
        <p:spPr>
          <a:xfrm>
            <a:off x="8586902" y="5324581"/>
            <a:ext cx="180870" cy="190919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FDF58922-3E26-50E8-5EFD-9C83D4CAA1B1}"/>
              </a:ext>
            </a:extLst>
          </p:cNvPr>
          <p:cNvCxnSpPr>
            <a:cxnSpLocks/>
          </p:cNvCxnSpPr>
          <p:nvPr/>
        </p:nvCxnSpPr>
        <p:spPr>
          <a:xfrm flipV="1">
            <a:off x="8767772" y="5053275"/>
            <a:ext cx="382110" cy="462225"/>
          </a:xfrm>
          <a:prstGeom prst="line">
            <a:avLst/>
          </a:prstGeom>
          <a:ln w="66675" cap="rnd">
            <a:solidFill>
              <a:srgbClr val="EC1D3C"/>
            </a:solidFill>
            <a:round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25B71C31-2E83-4AF2-F595-49E2433440F6}"/>
              </a:ext>
            </a:extLst>
          </p:cNvPr>
          <p:cNvCxnSpPr>
            <a:cxnSpLocks/>
          </p:cNvCxnSpPr>
          <p:nvPr/>
        </p:nvCxnSpPr>
        <p:spPr>
          <a:xfrm>
            <a:off x="3923929" y="1250965"/>
            <a:ext cx="758818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" name="Grupa 11">
            <a:extLst>
              <a:ext uri="{FF2B5EF4-FFF2-40B4-BE49-F238E27FC236}">
                <a16:creationId xmlns:a16="http://schemas.microsoft.com/office/drawing/2014/main" id="{AAC53D78-EEBB-44DD-E59B-6C74E29652B0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AEAD3203-6DF2-8B9B-D70F-AFD8C91A5095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28" name="Grupa 27">
              <a:extLst>
                <a:ext uri="{FF2B5EF4-FFF2-40B4-BE49-F238E27FC236}">
                  <a16:creationId xmlns:a16="http://schemas.microsoft.com/office/drawing/2014/main" id="{CC65454A-2E8B-4995-99B6-DCE72786C2D6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29" name="object 2">
                <a:extLst>
                  <a:ext uri="{FF2B5EF4-FFF2-40B4-BE49-F238E27FC236}">
                    <a16:creationId xmlns:a16="http://schemas.microsoft.com/office/drawing/2014/main" id="{23DBCA2C-57FE-92DD-F6B8-9228D19A24CF}"/>
                  </a:ext>
                </a:extLst>
              </p:cNvPr>
              <p:cNvPicPr/>
              <p:nvPr/>
            </p:nvPicPr>
            <p:blipFill>
              <a:blip r:embed="rId2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4CD0114C-AFA2-A35C-B9C7-F2DD92831D50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31" name="object 5">
                <a:extLst>
                  <a:ext uri="{FF2B5EF4-FFF2-40B4-BE49-F238E27FC236}">
                    <a16:creationId xmlns:a16="http://schemas.microsoft.com/office/drawing/2014/main" id="{8E1A0B1A-A3F5-7B77-62E7-1AADC6411866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pic>
        <p:nvPicPr>
          <p:cNvPr id="2054" name="Picture 6" descr="Ranking Szkół Wyższych Perspektywy 2025">
            <a:extLst>
              <a:ext uri="{FF2B5EF4-FFF2-40B4-BE49-F238E27FC236}">
                <a16:creationId xmlns:a16="http://schemas.microsoft.com/office/drawing/2014/main" id="{58BE6002-13E7-4A82-A5F8-714E6FDE2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8" r="8376"/>
          <a:stretch/>
        </p:blipFill>
        <p:spPr bwMode="auto">
          <a:xfrm>
            <a:off x="774174" y="880467"/>
            <a:ext cx="2001246" cy="220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191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6F701312-1189-0699-40C3-AC2AC6382141}"/>
              </a:ext>
            </a:extLst>
          </p:cNvPr>
          <p:cNvCxnSpPr>
            <a:cxnSpLocks/>
          </p:cNvCxnSpPr>
          <p:nvPr/>
        </p:nvCxnSpPr>
        <p:spPr>
          <a:xfrm>
            <a:off x="609600" y="5839069"/>
            <a:ext cx="28080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upa 7">
            <a:extLst>
              <a:ext uri="{FF2B5EF4-FFF2-40B4-BE49-F238E27FC236}">
                <a16:creationId xmlns:a16="http://schemas.microsoft.com/office/drawing/2014/main" id="{2ACC978B-6AE9-FFA4-980F-4B22A417F3BE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B21E9FEE-2953-F955-9A6B-EFF47E74C77E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CA02AA59-82F1-3ECC-BB71-9987DFB4CA08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2" name="object 2">
                <a:extLst>
                  <a:ext uri="{FF2B5EF4-FFF2-40B4-BE49-F238E27FC236}">
                    <a16:creationId xmlns:a16="http://schemas.microsoft.com/office/drawing/2014/main" id="{5EC32510-2F98-A603-38CB-679AC9BDBC5F}"/>
                  </a:ext>
                </a:extLst>
              </p:cNvPr>
              <p:cNvPicPr/>
              <p:nvPr/>
            </p:nvPicPr>
            <p:blipFill>
              <a:blip r:embed="rId2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583A4DE4-5E0E-83B1-E914-234CDDCC0309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EE7DFFA5-A557-DD7A-B524-A82F9EDC4B71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D9D129B6-079C-4816-D9C1-AE15A0CB3A64}"/>
              </a:ext>
            </a:extLst>
          </p:cNvPr>
          <p:cNvGrpSpPr/>
          <p:nvPr/>
        </p:nvGrpSpPr>
        <p:grpSpPr>
          <a:xfrm>
            <a:off x="0" y="4544"/>
            <a:ext cx="12779566" cy="6857999"/>
            <a:chOff x="0" y="-133167"/>
            <a:chExt cx="12779566" cy="6857999"/>
          </a:xfrm>
        </p:grpSpPr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94266E48-6E04-0DCC-D37F-25DC5345A293}"/>
                </a:ext>
              </a:extLst>
            </p:cNvPr>
            <p:cNvSpPr/>
            <p:nvPr/>
          </p:nvSpPr>
          <p:spPr>
            <a:xfrm>
              <a:off x="3772094" y="1695136"/>
              <a:ext cx="2438398" cy="2438396"/>
            </a:xfrm>
            <a:prstGeom prst="ellipse">
              <a:avLst/>
            </a:prstGeom>
            <a:blipFill>
              <a:blip r:embed="rId4"/>
              <a:stretch>
                <a:fillRect l="-32677" t="-28433" r="-32677" b="-2806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21F89B36-E39D-9070-FE91-EBC8EB59871C}"/>
                </a:ext>
              </a:extLst>
            </p:cNvPr>
            <p:cNvSpPr/>
            <p:nvPr/>
          </p:nvSpPr>
          <p:spPr>
            <a:xfrm>
              <a:off x="0" y="-133167"/>
              <a:ext cx="3417600" cy="6857999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85000">
                  <a:srgbClr val="18504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" name="Owal 3">
              <a:extLst>
                <a:ext uri="{FF2B5EF4-FFF2-40B4-BE49-F238E27FC236}">
                  <a16:creationId xmlns:a16="http://schemas.microsoft.com/office/drawing/2014/main" id="{A69E26E9-FB4C-3AD2-1078-2384EE82AE86}"/>
                </a:ext>
              </a:extLst>
            </p:cNvPr>
            <p:cNvSpPr/>
            <p:nvPr/>
          </p:nvSpPr>
          <p:spPr>
            <a:xfrm>
              <a:off x="615254" y="1474334"/>
              <a:ext cx="2883877" cy="2880000"/>
            </a:xfrm>
            <a:prstGeom prst="ellipse">
              <a:avLst/>
            </a:prstGeom>
            <a:blipFill>
              <a:blip r:embed="rId5"/>
              <a:stretch>
                <a:fillRect t="-368" b="1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01603536-22C6-4A7C-24A8-95A0DEB0FAB7}"/>
                </a:ext>
              </a:extLst>
            </p:cNvPr>
            <p:cNvSpPr/>
            <p:nvPr/>
          </p:nvSpPr>
          <p:spPr>
            <a:xfrm>
              <a:off x="6428939" y="1695136"/>
              <a:ext cx="2438398" cy="2438396"/>
            </a:xfrm>
            <a:prstGeom prst="ellipse">
              <a:avLst/>
            </a:prstGeom>
            <a:blipFill>
              <a:blip r:embed="rId6"/>
              <a:stretch>
                <a:fillRect l="-21604" t="-17360" r="-21604" b="-1699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1F254B6B-6A0A-B738-25FF-84FC0CA7A00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5839070"/>
              <a:ext cx="10972800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D0C15067-7157-19A3-E76B-766E8EACAD1B}"/>
                </a:ext>
              </a:extLst>
            </p:cNvPr>
            <p:cNvSpPr txBox="1"/>
            <p:nvPr/>
          </p:nvSpPr>
          <p:spPr>
            <a:xfrm>
              <a:off x="0" y="4853160"/>
              <a:ext cx="3795514" cy="70788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pl-PL" sz="2000" b="1">
                  <a:solidFill>
                    <a:schemeClr val="bg1"/>
                  </a:solidFill>
                  <a:latin typeface="SGGW Mastro"/>
                </a:rPr>
                <a:t>Zajęcia </a:t>
              </a:r>
              <a:endParaRPr lang="pl-PL">
                <a:solidFill>
                  <a:schemeClr val="bg1"/>
                </a:solidFill>
              </a:endParaRPr>
            </a:p>
            <a:p>
              <a:pPr algn="ctr"/>
              <a:r>
                <a:rPr lang="pl-PL" sz="2000" b="1">
                  <a:solidFill>
                    <a:schemeClr val="bg1"/>
                  </a:solidFill>
                  <a:latin typeface="SGGW Mastro"/>
                </a:rPr>
                <a:t>i ćwiczenia terenowe</a:t>
              </a:r>
              <a:endParaRPr lang="pl-PL">
                <a:solidFill>
                  <a:schemeClr val="bg1"/>
                </a:solidFill>
              </a:endParaRPr>
            </a:p>
          </p:txBody>
        </p:sp>
        <p:sp>
          <p:nvSpPr>
            <p:cNvPr id="16" name="Owal 15">
              <a:extLst>
                <a:ext uri="{FF2B5EF4-FFF2-40B4-BE49-F238E27FC236}">
                  <a16:creationId xmlns:a16="http://schemas.microsoft.com/office/drawing/2014/main" id="{F666442D-71AC-901F-D0BE-706E03754A51}"/>
                </a:ext>
              </a:extLst>
            </p:cNvPr>
            <p:cNvSpPr/>
            <p:nvPr/>
          </p:nvSpPr>
          <p:spPr>
            <a:xfrm>
              <a:off x="9144131" y="1693054"/>
              <a:ext cx="2442858" cy="2413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7" name="Obraz 16" descr="Obraz zawierający tekst, Grafika, Czcionka, projekt graficzny&#10;&#10;Opis wygenerowany automatycznie">
              <a:extLst>
                <a:ext uri="{FF2B5EF4-FFF2-40B4-BE49-F238E27FC236}">
                  <a16:creationId xmlns:a16="http://schemas.microsoft.com/office/drawing/2014/main" id="{DE16DD92-E70C-0619-0829-7EFEA25A1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0529" y="1560613"/>
              <a:ext cx="4269037" cy="2221951"/>
            </a:xfrm>
            <a:prstGeom prst="rect">
              <a:avLst/>
            </a:prstGeom>
          </p:spPr>
        </p:pic>
      </p:grpSp>
      <p:sp>
        <p:nvSpPr>
          <p:cNvPr id="9" name="Tytuł 1">
            <a:extLst>
              <a:ext uri="{FF2B5EF4-FFF2-40B4-BE49-F238E27FC236}">
                <a16:creationId xmlns:a16="http://schemas.microsoft.com/office/drawing/2014/main" id="{13DEC0B0-C3A8-6CE4-4109-0E094337A165}"/>
              </a:ext>
            </a:extLst>
          </p:cNvPr>
          <p:cNvSpPr txBox="1">
            <a:spLocks/>
          </p:cNvSpPr>
          <p:nvPr/>
        </p:nvSpPr>
        <p:spPr>
          <a:xfrm>
            <a:off x="1056480" y="437857"/>
            <a:ext cx="11135520" cy="10043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l-PL" sz="5700" b="1">
                <a:latin typeface="SGGW Mastro"/>
              </a:rPr>
              <a:t>ZDOBYWAJ </a:t>
            </a:r>
            <a:r>
              <a:rPr lang="pl-PL" sz="5700" b="1">
                <a:solidFill>
                  <a:schemeClr val="accent1"/>
                </a:solidFill>
                <a:latin typeface="SGGW Mastro"/>
              </a:rPr>
              <a:t>DOŚWIADCZENIE </a:t>
            </a:r>
            <a:r>
              <a:rPr lang="pl-PL" sz="5700" b="1">
                <a:latin typeface="SGGW Mastro"/>
              </a:rPr>
              <a:t>POPRZEZ PRAKTYKĘ</a:t>
            </a:r>
            <a:br>
              <a:rPr lang="pl-PL" sz="4800"/>
            </a:br>
            <a:endParaRPr lang="pl-PL" sz="480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7881152A-0F07-2328-E49F-94A8D8E794EC}"/>
              </a:ext>
            </a:extLst>
          </p:cNvPr>
          <p:cNvCxnSpPr>
            <a:cxnSpLocks/>
          </p:cNvCxnSpPr>
          <p:nvPr/>
        </p:nvCxnSpPr>
        <p:spPr>
          <a:xfrm>
            <a:off x="469286" y="5976781"/>
            <a:ext cx="28080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783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FA4EF7D7-DEE5-EAD5-BD7A-08F48465DF26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53707A7-59DF-5F6C-2DE5-1266C1044281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24DD21DE-F83B-0127-7EA6-87A573E9D292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3" name="object 2">
                <a:extLst>
                  <a:ext uri="{FF2B5EF4-FFF2-40B4-BE49-F238E27FC236}">
                    <a16:creationId xmlns:a16="http://schemas.microsoft.com/office/drawing/2014/main" id="{5C4CDD94-B4C0-E19F-55D7-EC4BC194DFD6}"/>
                  </a:ext>
                </a:extLst>
              </p:cNvPr>
              <p:cNvPicPr/>
              <p:nvPr/>
            </p:nvPicPr>
            <p:blipFill>
              <a:blip r:embed="rId2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C8F6C84D-40B3-7C18-F34E-2A224F161C5D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88255261-DDD6-FCC4-22D0-8560B29ED298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grpSp>
        <p:nvGrpSpPr>
          <p:cNvPr id="2" name="Grupa 1">
            <a:extLst>
              <a:ext uri="{FF2B5EF4-FFF2-40B4-BE49-F238E27FC236}">
                <a16:creationId xmlns:a16="http://schemas.microsoft.com/office/drawing/2014/main" id="{F90AEDA6-3BFD-884F-1B5A-3B6771ED5A2B}"/>
              </a:ext>
            </a:extLst>
          </p:cNvPr>
          <p:cNvGrpSpPr/>
          <p:nvPr/>
        </p:nvGrpSpPr>
        <p:grpSpPr>
          <a:xfrm>
            <a:off x="494379" y="1"/>
            <a:ext cx="12266826" cy="6857999"/>
            <a:chOff x="494379" y="1"/>
            <a:chExt cx="12266826" cy="6857999"/>
          </a:xfrm>
        </p:grpSpPr>
        <p:sp>
          <p:nvSpPr>
            <p:cNvPr id="18" name="Owal 17">
              <a:extLst>
                <a:ext uri="{FF2B5EF4-FFF2-40B4-BE49-F238E27FC236}">
                  <a16:creationId xmlns:a16="http://schemas.microsoft.com/office/drawing/2014/main" id="{BAE53D56-0548-FD3A-4847-6E0A1D9D5684}"/>
                </a:ext>
              </a:extLst>
            </p:cNvPr>
            <p:cNvSpPr/>
            <p:nvPr/>
          </p:nvSpPr>
          <p:spPr>
            <a:xfrm>
              <a:off x="9125769" y="1693054"/>
              <a:ext cx="2442858" cy="2413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Obraz 20" descr="Obraz zawierający tekst, Grafika, Czcionka, projekt graficzny&#10;&#10;Opis wygenerowany automatycznie">
              <a:extLst>
                <a:ext uri="{FF2B5EF4-FFF2-40B4-BE49-F238E27FC236}">
                  <a16:creationId xmlns:a16="http://schemas.microsoft.com/office/drawing/2014/main" id="{4413D0B0-EE33-41F7-12BF-E40DD84AA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92168" y="1560613"/>
              <a:ext cx="4269037" cy="2221951"/>
            </a:xfrm>
            <a:prstGeom prst="rect">
              <a:avLst/>
            </a:prstGeom>
          </p:spPr>
        </p:pic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B1CBB3CA-4705-4171-374B-4E28FF805E64}"/>
                </a:ext>
              </a:extLst>
            </p:cNvPr>
            <p:cNvSpPr/>
            <p:nvPr/>
          </p:nvSpPr>
          <p:spPr>
            <a:xfrm>
              <a:off x="2931579" y="1"/>
              <a:ext cx="3417600" cy="6857999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85000">
                  <a:srgbClr val="18504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" name="Owal 3">
              <a:extLst>
                <a:ext uri="{FF2B5EF4-FFF2-40B4-BE49-F238E27FC236}">
                  <a16:creationId xmlns:a16="http://schemas.microsoft.com/office/drawing/2014/main" id="{A69E26E9-FB4C-3AD2-1078-2384EE82AE86}"/>
                </a:ext>
              </a:extLst>
            </p:cNvPr>
            <p:cNvSpPr/>
            <p:nvPr/>
          </p:nvSpPr>
          <p:spPr>
            <a:xfrm>
              <a:off x="494379" y="1781864"/>
              <a:ext cx="2437200" cy="2437200"/>
            </a:xfrm>
            <a:prstGeom prst="ellipse">
              <a:avLst/>
            </a:prstGeom>
            <a:blipFill>
              <a:blip r:embed="rId5"/>
              <a:stretch>
                <a:fillRect t="-368" b="1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01603536-22C6-4A7C-24A8-95A0DEB0FAB7}"/>
                </a:ext>
              </a:extLst>
            </p:cNvPr>
            <p:cNvSpPr/>
            <p:nvPr/>
          </p:nvSpPr>
          <p:spPr>
            <a:xfrm>
              <a:off x="6428939" y="1695136"/>
              <a:ext cx="2438398" cy="2438396"/>
            </a:xfrm>
            <a:prstGeom prst="ellipse">
              <a:avLst/>
            </a:prstGeom>
            <a:blipFill>
              <a:blip r:embed="rId6"/>
              <a:stretch>
                <a:fillRect l="-21604" t="-17360" r="-21604" b="-1699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1F254B6B-6A0A-B738-25FF-84FC0CA7A00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5839070"/>
              <a:ext cx="10972800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6F701312-1189-0699-40C3-AC2AC6382141}"/>
                </a:ext>
              </a:extLst>
            </p:cNvPr>
            <p:cNvCxnSpPr>
              <a:cxnSpLocks/>
            </p:cNvCxnSpPr>
            <p:nvPr/>
          </p:nvCxnSpPr>
          <p:spPr>
            <a:xfrm>
              <a:off x="3320401" y="5825001"/>
              <a:ext cx="2808000" cy="0"/>
            </a:xfrm>
            <a:prstGeom prst="line">
              <a:avLst/>
            </a:prstGeom>
            <a:ln w="139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D0C15067-7157-19A3-E76B-766E8EACAD1B}"/>
                </a:ext>
              </a:extLst>
            </p:cNvPr>
            <p:cNvSpPr txBox="1"/>
            <p:nvPr/>
          </p:nvSpPr>
          <p:spPr>
            <a:xfrm>
              <a:off x="3531376" y="5041966"/>
              <a:ext cx="22180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>
                  <a:solidFill>
                    <a:schemeClr val="bg1"/>
                  </a:solidFill>
                  <a:latin typeface="SGGW Mastro"/>
                </a:rPr>
                <a:t>Wyjazdy studyjne</a:t>
              </a:r>
            </a:p>
          </p:txBody>
        </p:sp>
        <p:sp>
          <p:nvSpPr>
            <p:cNvPr id="3" name="Owal 2">
              <a:extLst>
                <a:ext uri="{FF2B5EF4-FFF2-40B4-BE49-F238E27FC236}">
                  <a16:creationId xmlns:a16="http://schemas.microsoft.com/office/drawing/2014/main" id="{DF692D26-EC4A-76B4-2F16-1F3D92691156}"/>
                </a:ext>
              </a:extLst>
            </p:cNvPr>
            <p:cNvSpPr/>
            <p:nvPr/>
          </p:nvSpPr>
          <p:spPr>
            <a:xfrm>
              <a:off x="3276335" y="1438076"/>
              <a:ext cx="2970879" cy="2888252"/>
            </a:xfrm>
            <a:prstGeom prst="ellipse">
              <a:avLst/>
            </a:prstGeom>
            <a:blipFill>
              <a:blip r:embed="rId7"/>
              <a:stretch>
                <a:fillRect l="-32677" t="-28433" r="-32677" b="-2806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9" name="Tytuł 1">
            <a:extLst>
              <a:ext uri="{FF2B5EF4-FFF2-40B4-BE49-F238E27FC236}">
                <a16:creationId xmlns:a16="http://schemas.microsoft.com/office/drawing/2014/main" id="{13DEC0B0-C3A8-6CE4-4109-0E094337A165}"/>
              </a:ext>
            </a:extLst>
          </p:cNvPr>
          <p:cNvSpPr txBox="1">
            <a:spLocks/>
          </p:cNvSpPr>
          <p:nvPr/>
        </p:nvSpPr>
        <p:spPr>
          <a:xfrm>
            <a:off x="861179" y="300798"/>
            <a:ext cx="11135520" cy="10043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l-PL" sz="5700" b="1">
                <a:latin typeface="SGGW Mastro"/>
              </a:rPr>
              <a:t>ZDOBYWAJ </a:t>
            </a:r>
            <a:r>
              <a:rPr lang="pl-PL" sz="5700" b="1">
                <a:solidFill>
                  <a:schemeClr val="accent1"/>
                </a:solidFill>
                <a:latin typeface="SGGW Mastro"/>
              </a:rPr>
              <a:t>DOŚWIADCZENIE </a:t>
            </a:r>
            <a:r>
              <a:rPr lang="pl-PL" sz="5700" b="1">
                <a:latin typeface="SGGW Mastro"/>
              </a:rPr>
              <a:t>POPRZEZ PRAKTYKĘ</a:t>
            </a:r>
            <a:br>
              <a:rPr lang="pl-PL" sz="4800"/>
            </a:br>
            <a:endParaRPr lang="pl-PL" sz="4800"/>
          </a:p>
        </p:txBody>
      </p:sp>
    </p:spTree>
    <p:extLst>
      <p:ext uri="{BB962C8B-B14F-4D97-AF65-F5344CB8AC3E}">
        <p14:creationId xmlns:p14="http://schemas.microsoft.com/office/powerpoint/2010/main" val="3923236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a 21">
            <a:extLst>
              <a:ext uri="{FF2B5EF4-FFF2-40B4-BE49-F238E27FC236}">
                <a16:creationId xmlns:a16="http://schemas.microsoft.com/office/drawing/2014/main" id="{4B5F7A52-7E29-0EF9-ED29-7576B6CF3EE2}"/>
              </a:ext>
            </a:extLst>
          </p:cNvPr>
          <p:cNvGrpSpPr/>
          <p:nvPr/>
        </p:nvGrpSpPr>
        <p:grpSpPr>
          <a:xfrm>
            <a:off x="494379" y="0"/>
            <a:ext cx="12422898" cy="6857999"/>
            <a:chOff x="494379" y="0"/>
            <a:chExt cx="12422898" cy="6857999"/>
          </a:xfrm>
        </p:grpSpPr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F8281452-7D75-A578-03DF-479A089C36A8}"/>
                </a:ext>
              </a:extLst>
            </p:cNvPr>
            <p:cNvSpPr/>
            <p:nvPr/>
          </p:nvSpPr>
          <p:spPr>
            <a:xfrm>
              <a:off x="5795903" y="0"/>
              <a:ext cx="3417600" cy="6857999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85000">
                  <a:srgbClr val="18504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Owal 17">
              <a:extLst>
                <a:ext uri="{FF2B5EF4-FFF2-40B4-BE49-F238E27FC236}">
                  <a16:creationId xmlns:a16="http://schemas.microsoft.com/office/drawing/2014/main" id="{B9CD1DD6-6D29-CEF8-A78C-D49102E30BEB}"/>
                </a:ext>
              </a:extLst>
            </p:cNvPr>
            <p:cNvSpPr/>
            <p:nvPr/>
          </p:nvSpPr>
          <p:spPr>
            <a:xfrm>
              <a:off x="9281842" y="1931753"/>
              <a:ext cx="2442858" cy="2413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Obraz 20" descr="Obraz zawierający tekst, Grafika, Czcionka, projekt graficzny&#10;&#10;Opis wygenerowany automatycznie">
              <a:extLst>
                <a:ext uri="{FF2B5EF4-FFF2-40B4-BE49-F238E27FC236}">
                  <a16:creationId xmlns:a16="http://schemas.microsoft.com/office/drawing/2014/main" id="{05CEEC36-620C-BCAB-7813-76F5D3D7A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8240" y="1799312"/>
              <a:ext cx="4269037" cy="2221951"/>
            </a:xfrm>
            <a:prstGeom prst="rect">
              <a:avLst/>
            </a:prstGeom>
          </p:spPr>
        </p:pic>
        <p:sp>
          <p:nvSpPr>
            <p:cNvPr id="16" name="Owal 15">
              <a:extLst>
                <a:ext uri="{FF2B5EF4-FFF2-40B4-BE49-F238E27FC236}">
                  <a16:creationId xmlns:a16="http://schemas.microsoft.com/office/drawing/2014/main" id="{D852884F-0311-0944-C831-DCD90AECBD86}"/>
                </a:ext>
              </a:extLst>
            </p:cNvPr>
            <p:cNvSpPr/>
            <p:nvPr/>
          </p:nvSpPr>
          <p:spPr>
            <a:xfrm>
              <a:off x="3322239" y="1887931"/>
              <a:ext cx="2438398" cy="2438396"/>
            </a:xfrm>
            <a:prstGeom prst="ellipse">
              <a:avLst/>
            </a:prstGeom>
            <a:blipFill>
              <a:blip r:embed="rId3"/>
              <a:stretch>
                <a:fillRect l="-32677" t="-28433" r="-32677" b="-2806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" name="Owal 3">
              <a:extLst>
                <a:ext uri="{FF2B5EF4-FFF2-40B4-BE49-F238E27FC236}">
                  <a16:creationId xmlns:a16="http://schemas.microsoft.com/office/drawing/2014/main" id="{A69E26E9-FB4C-3AD2-1078-2384EE82AE86}"/>
                </a:ext>
              </a:extLst>
            </p:cNvPr>
            <p:cNvSpPr/>
            <p:nvPr/>
          </p:nvSpPr>
          <p:spPr>
            <a:xfrm>
              <a:off x="494379" y="1781864"/>
              <a:ext cx="2437200" cy="2437200"/>
            </a:xfrm>
            <a:prstGeom prst="ellipse">
              <a:avLst/>
            </a:prstGeom>
            <a:blipFill>
              <a:blip r:embed="rId4"/>
              <a:stretch>
                <a:fillRect t="-368" b="1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01603536-22C6-4A7C-24A8-95A0DEB0FAB7}"/>
                </a:ext>
              </a:extLst>
            </p:cNvPr>
            <p:cNvSpPr/>
            <p:nvPr/>
          </p:nvSpPr>
          <p:spPr>
            <a:xfrm>
              <a:off x="6105396" y="1671486"/>
              <a:ext cx="2880000" cy="2880000"/>
            </a:xfrm>
            <a:prstGeom prst="ellipse">
              <a:avLst/>
            </a:prstGeom>
            <a:blipFill>
              <a:blip r:embed="rId5"/>
              <a:stretch>
                <a:fillRect l="-21604" t="-17360" r="-21604" b="-1699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1F254B6B-6A0A-B738-25FF-84FC0CA7A00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5839070"/>
              <a:ext cx="10972800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6F701312-1189-0699-40C3-AC2AC6382141}"/>
                </a:ext>
              </a:extLst>
            </p:cNvPr>
            <p:cNvCxnSpPr>
              <a:cxnSpLocks/>
            </p:cNvCxnSpPr>
            <p:nvPr/>
          </p:nvCxnSpPr>
          <p:spPr>
            <a:xfrm>
              <a:off x="6141396" y="5839070"/>
              <a:ext cx="2808000" cy="0"/>
            </a:xfrm>
            <a:prstGeom prst="line">
              <a:avLst/>
            </a:prstGeom>
            <a:ln w="139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D0C15067-7157-19A3-E76B-766E8EACAD1B}"/>
                </a:ext>
              </a:extLst>
            </p:cNvPr>
            <p:cNvSpPr txBox="1"/>
            <p:nvPr/>
          </p:nvSpPr>
          <p:spPr>
            <a:xfrm>
              <a:off x="6003813" y="4949845"/>
              <a:ext cx="30831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>
                  <a:solidFill>
                    <a:schemeClr val="bg1"/>
                  </a:solidFill>
                  <a:latin typeface="SGGW Mastro"/>
                </a:rPr>
                <a:t>Zajęcia laboratoryjne, warsztaty i projekty</a:t>
              </a:r>
            </a:p>
          </p:txBody>
        </p:sp>
      </p:grpSp>
      <p:grpSp>
        <p:nvGrpSpPr>
          <p:cNvPr id="8" name="Grupa 7">
            <a:extLst>
              <a:ext uri="{FF2B5EF4-FFF2-40B4-BE49-F238E27FC236}">
                <a16:creationId xmlns:a16="http://schemas.microsoft.com/office/drawing/2014/main" id="{1B3FC5CE-ED49-A824-9D97-9EAB836EC88D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FA649B4B-06AE-858D-B709-8D37F3A74CCA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15182004-8E70-695B-8902-6F932585317C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2" name="object 2">
                <a:extLst>
                  <a:ext uri="{FF2B5EF4-FFF2-40B4-BE49-F238E27FC236}">
                    <a16:creationId xmlns:a16="http://schemas.microsoft.com/office/drawing/2014/main" id="{46A3EEB2-F1B4-4661-242B-5CDDF1E16509}"/>
                  </a:ext>
                </a:extLst>
              </p:cNvPr>
              <p:cNvPicPr/>
              <p:nvPr/>
            </p:nvPicPr>
            <p:blipFill>
              <a:blip r:embed="rId6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E8BBA884-3E24-129C-CD8E-8DA76E815E06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3AF4F8EA-56F3-2C15-B489-2F6729CA3A27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sp>
        <p:nvSpPr>
          <p:cNvPr id="9" name="Tytuł 1">
            <a:extLst>
              <a:ext uri="{FF2B5EF4-FFF2-40B4-BE49-F238E27FC236}">
                <a16:creationId xmlns:a16="http://schemas.microsoft.com/office/drawing/2014/main" id="{13DEC0B0-C3A8-6CE4-4109-0E094337A165}"/>
              </a:ext>
            </a:extLst>
          </p:cNvPr>
          <p:cNvSpPr txBox="1">
            <a:spLocks/>
          </p:cNvSpPr>
          <p:nvPr/>
        </p:nvSpPr>
        <p:spPr>
          <a:xfrm>
            <a:off x="803093" y="399075"/>
            <a:ext cx="11135520" cy="10043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l-PL" sz="5700" b="1">
                <a:latin typeface="SGGW Mastro"/>
              </a:rPr>
              <a:t>ZDOBYWAJ </a:t>
            </a:r>
            <a:r>
              <a:rPr lang="pl-PL" sz="5700" b="1">
                <a:solidFill>
                  <a:schemeClr val="accent1"/>
                </a:solidFill>
                <a:latin typeface="SGGW Mastro"/>
              </a:rPr>
              <a:t>DOŚWIADCZENIE </a:t>
            </a:r>
            <a:r>
              <a:rPr lang="pl-PL" sz="5700" b="1">
                <a:latin typeface="SGGW Mastro"/>
              </a:rPr>
              <a:t>POPRZEZ PRAKTYKĘ</a:t>
            </a:r>
            <a:br>
              <a:rPr lang="pl-PL" sz="4800"/>
            </a:br>
            <a:endParaRPr lang="pl-PL" sz="4800"/>
          </a:p>
        </p:txBody>
      </p:sp>
    </p:spTree>
    <p:extLst>
      <p:ext uri="{BB962C8B-B14F-4D97-AF65-F5344CB8AC3E}">
        <p14:creationId xmlns:p14="http://schemas.microsoft.com/office/powerpoint/2010/main" val="2666229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>
            <a:extLst>
              <a:ext uri="{FF2B5EF4-FFF2-40B4-BE49-F238E27FC236}">
                <a16:creationId xmlns:a16="http://schemas.microsoft.com/office/drawing/2014/main" id="{C6379449-96BD-6FB3-3EC8-512F95DB161D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7DB81828-52F1-FB76-0781-01C1F36B2BC8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6D20D4D5-585E-8552-DF1D-ECA23CDEA0DA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2" name="object 2">
                <a:extLst>
                  <a:ext uri="{FF2B5EF4-FFF2-40B4-BE49-F238E27FC236}">
                    <a16:creationId xmlns:a16="http://schemas.microsoft.com/office/drawing/2014/main" id="{FF096918-47B0-E642-1C71-F700B6C6C7AC}"/>
                  </a:ext>
                </a:extLst>
              </p:cNvPr>
              <p:cNvPicPr/>
              <p:nvPr/>
            </p:nvPicPr>
            <p:blipFill>
              <a:blip r:embed="rId2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A192A7A5-7522-E9BC-7896-AB0228522B2E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BCF17793-BBA7-A96C-3554-563C420EFF22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811986AD-1906-4BB7-5769-2841F6B3F687}"/>
              </a:ext>
            </a:extLst>
          </p:cNvPr>
          <p:cNvGrpSpPr/>
          <p:nvPr/>
        </p:nvGrpSpPr>
        <p:grpSpPr>
          <a:xfrm>
            <a:off x="494379" y="0"/>
            <a:ext cx="12542247" cy="6857999"/>
            <a:chOff x="494379" y="0"/>
            <a:chExt cx="12542247" cy="6857999"/>
          </a:xfrm>
        </p:grpSpPr>
        <p:sp>
          <p:nvSpPr>
            <p:cNvPr id="16" name="Owal 15">
              <a:extLst>
                <a:ext uri="{FF2B5EF4-FFF2-40B4-BE49-F238E27FC236}">
                  <a16:creationId xmlns:a16="http://schemas.microsoft.com/office/drawing/2014/main" id="{9BE6F9DB-AC52-F57F-3E9D-20AAEF96F2F1}"/>
                </a:ext>
              </a:extLst>
            </p:cNvPr>
            <p:cNvSpPr/>
            <p:nvPr/>
          </p:nvSpPr>
          <p:spPr>
            <a:xfrm>
              <a:off x="3340600" y="1897112"/>
              <a:ext cx="2438398" cy="2438396"/>
            </a:xfrm>
            <a:prstGeom prst="ellipse">
              <a:avLst/>
            </a:prstGeom>
            <a:blipFill>
              <a:blip r:embed="rId4"/>
              <a:stretch>
                <a:fillRect l="-32677" t="-28433" r="-32677" b="-2806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80C1F2BE-F64A-3DF2-2A34-724033B49ACA}"/>
                </a:ext>
              </a:extLst>
            </p:cNvPr>
            <p:cNvSpPr/>
            <p:nvPr/>
          </p:nvSpPr>
          <p:spPr>
            <a:xfrm>
              <a:off x="8804082" y="0"/>
              <a:ext cx="3417600" cy="6857999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85000">
                  <a:srgbClr val="18504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" name="Owal 3">
              <a:extLst>
                <a:ext uri="{FF2B5EF4-FFF2-40B4-BE49-F238E27FC236}">
                  <a16:creationId xmlns:a16="http://schemas.microsoft.com/office/drawing/2014/main" id="{A69E26E9-FB4C-3AD2-1078-2384EE82AE86}"/>
                </a:ext>
              </a:extLst>
            </p:cNvPr>
            <p:cNvSpPr/>
            <p:nvPr/>
          </p:nvSpPr>
          <p:spPr>
            <a:xfrm>
              <a:off x="494379" y="1818587"/>
              <a:ext cx="2437200" cy="2437200"/>
            </a:xfrm>
            <a:prstGeom prst="ellipse">
              <a:avLst/>
            </a:prstGeom>
            <a:blipFill>
              <a:blip r:embed="rId5"/>
              <a:stretch>
                <a:fillRect t="-368" b="1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01603536-22C6-4A7C-24A8-95A0DEB0FAB7}"/>
                </a:ext>
              </a:extLst>
            </p:cNvPr>
            <p:cNvSpPr/>
            <p:nvPr/>
          </p:nvSpPr>
          <p:spPr>
            <a:xfrm>
              <a:off x="6141396" y="1892886"/>
              <a:ext cx="2437200" cy="2437200"/>
            </a:xfrm>
            <a:prstGeom prst="ellipse">
              <a:avLst/>
            </a:prstGeom>
            <a:blipFill>
              <a:blip r:embed="rId6"/>
              <a:stretch>
                <a:fillRect l="-21604" t="-17360" r="-21604" b="-1699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1F254B6B-6A0A-B738-25FF-84FC0CA7A00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5839070"/>
              <a:ext cx="109728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6F701312-1189-0699-40C3-AC2AC6382141}"/>
                </a:ext>
              </a:extLst>
            </p:cNvPr>
            <p:cNvCxnSpPr>
              <a:cxnSpLocks/>
            </p:cNvCxnSpPr>
            <p:nvPr/>
          </p:nvCxnSpPr>
          <p:spPr>
            <a:xfrm>
              <a:off x="8804082" y="5839070"/>
              <a:ext cx="2808000" cy="0"/>
            </a:xfrm>
            <a:prstGeom prst="line">
              <a:avLst/>
            </a:prstGeom>
            <a:ln w="139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D0C15067-7157-19A3-E76B-766E8EACAD1B}"/>
                </a:ext>
              </a:extLst>
            </p:cNvPr>
            <p:cNvSpPr txBox="1"/>
            <p:nvPr/>
          </p:nvSpPr>
          <p:spPr>
            <a:xfrm>
              <a:off x="8905197" y="5088223"/>
              <a:ext cx="3083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>
                  <a:solidFill>
                    <a:schemeClr val="bg1"/>
                  </a:solidFill>
                  <a:latin typeface="SGGW Mastro"/>
                </a:rPr>
                <a:t>Koła naukowe</a:t>
              </a:r>
            </a:p>
          </p:txBody>
        </p:sp>
        <p:sp>
          <p:nvSpPr>
            <p:cNvPr id="18" name="Owal 17">
              <a:extLst>
                <a:ext uri="{FF2B5EF4-FFF2-40B4-BE49-F238E27FC236}">
                  <a16:creationId xmlns:a16="http://schemas.microsoft.com/office/drawing/2014/main" id="{ED4B0CE0-8DCF-EAF1-1EDE-0E8C9DC77BD9}"/>
                </a:ext>
              </a:extLst>
            </p:cNvPr>
            <p:cNvSpPr/>
            <p:nvPr/>
          </p:nvSpPr>
          <p:spPr>
            <a:xfrm>
              <a:off x="9006421" y="1592066"/>
              <a:ext cx="2984518" cy="28910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Obraz 20" descr="Obraz zawierający tekst, Grafika, Czcionka, projekt graficzny&#10;&#10;Opis wygenerowany automatycznie">
              <a:extLst>
                <a:ext uri="{FF2B5EF4-FFF2-40B4-BE49-F238E27FC236}">
                  <a16:creationId xmlns:a16="http://schemas.microsoft.com/office/drawing/2014/main" id="{9BD7E80C-EE54-9B8A-F78F-FD3FFB048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9035" y="1679962"/>
              <a:ext cx="4957591" cy="2552457"/>
            </a:xfrm>
            <a:prstGeom prst="rect">
              <a:avLst/>
            </a:prstGeom>
          </p:spPr>
        </p:pic>
      </p:grpSp>
      <p:sp>
        <p:nvSpPr>
          <p:cNvPr id="9" name="Tytuł 1">
            <a:extLst>
              <a:ext uri="{FF2B5EF4-FFF2-40B4-BE49-F238E27FC236}">
                <a16:creationId xmlns:a16="http://schemas.microsoft.com/office/drawing/2014/main" id="{13DEC0B0-C3A8-6CE4-4109-0E094337A165}"/>
              </a:ext>
            </a:extLst>
          </p:cNvPr>
          <p:cNvSpPr txBox="1">
            <a:spLocks/>
          </p:cNvSpPr>
          <p:nvPr/>
        </p:nvSpPr>
        <p:spPr>
          <a:xfrm>
            <a:off x="801466" y="505259"/>
            <a:ext cx="11135520" cy="10043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l-PL" sz="3100" b="1">
                <a:latin typeface="SGGW Mastro"/>
              </a:rPr>
              <a:t>ZDOBYWAJ </a:t>
            </a:r>
            <a:r>
              <a:rPr lang="pl-PL" sz="3100" b="1">
                <a:solidFill>
                  <a:schemeClr val="accent1"/>
                </a:solidFill>
                <a:latin typeface="SGGW Mastro"/>
              </a:rPr>
              <a:t>DOŚWIADCZENIE </a:t>
            </a:r>
            <a:r>
              <a:rPr lang="pl-PL" sz="3100" b="1">
                <a:latin typeface="SGGW Mastro"/>
              </a:rPr>
              <a:t>POPRZEZ PRAKTYKĘ</a:t>
            </a:r>
            <a:br>
              <a:rPr lang="pl-PL" sz="3100"/>
            </a:br>
            <a:endParaRPr lang="pl-PL" sz="3100"/>
          </a:p>
        </p:txBody>
      </p:sp>
    </p:spTree>
    <p:extLst>
      <p:ext uri="{BB962C8B-B14F-4D97-AF65-F5344CB8AC3E}">
        <p14:creationId xmlns:p14="http://schemas.microsoft.com/office/powerpoint/2010/main" val="1941121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 descr="Obraz zawierający Ludzka twarz, uśmiech, osoba, ubrania&#10;&#10;Opis wygenerowany automatycznie">
            <a:extLst>
              <a:ext uri="{FF2B5EF4-FFF2-40B4-BE49-F238E27FC236}">
                <a16:creationId xmlns:a16="http://schemas.microsoft.com/office/drawing/2014/main" id="{BA9A5CE0-3A6C-1D9A-2F76-92CFD7C08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41" y="146946"/>
            <a:ext cx="5486400" cy="6858000"/>
          </a:xfrm>
          <a:prstGeom prst="rect">
            <a:avLst/>
          </a:prstGeom>
        </p:spPr>
      </p:pic>
      <p:pic>
        <p:nvPicPr>
          <p:cNvPr id="27" name="Obraz 26" descr="Obraz zawierający tekst, Ludzka twarz, uśmiech, zrzut ekranu&#10;&#10;Opis wygenerowany automatycznie">
            <a:extLst>
              <a:ext uri="{FF2B5EF4-FFF2-40B4-BE49-F238E27FC236}">
                <a16:creationId xmlns:a16="http://schemas.microsoft.com/office/drawing/2014/main" id="{8DDD5034-7C81-06C3-607D-28E8B84A0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680" y="2684054"/>
            <a:ext cx="2495390" cy="4436250"/>
          </a:xfrm>
          <a:prstGeom prst="rect">
            <a:avLst/>
          </a:prstGeom>
        </p:spPr>
      </p:pic>
      <p:pic>
        <p:nvPicPr>
          <p:cNvPr id="29" name="Obraz 28" descr="Obraz zawierający tekst, Ludzka twarz, uśmiech, zrzut ekranu&#10;&#10;Opis wygenerowany automatycznie">
            <a:extLst>
              <a:ext uri="{FF2B5EF4-FFF2-40B4-BE49-F238E27FC236}">
                <a16:creationId xmlns:a16="http://schemas.microsoft.com/office/drawing/2014/main" id="{B5794290-A1AB-5878-D2F5-B54F67D55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274" y="3349361"/>
            <a:ext cx="2495390" cy="4436250"/>
          </a:xfrm>
          <a:prstGeom prst="rect">
            <a:avLst/>
          </a:prstGeom>
        </p:spPr>
      </p:pic>
      <p:pic>
        <p:nvPicPr>
          <p:cNvPr id="31" name="Obraz 30" descr="Obraz zawierający tekst, zrzut ekranu, Telefon komórkowy, wąż&#10;&#10;Opis wygenerowany automatycznie">
            <a:extLst>
              <a:ext uri="{FF2B5EF4-FFF2-40B4-BE49-F238E27FC236}">
                <a16:creationId xmlns:a16="http://schemas.microsoft.com/office/drawing/2014/main" id="{68DAFB8F-724D-D713-4891-3421CCBA94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21" y="3645191"/>
            <a:ext cx="2495390" cy="4436250"/>
          </a:xfrm>
          <a:prstGeom prst="rect">
            <a:avLst/>
          </a:prstGeom>
        </p:spPr>
      </p:pic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5A6E0F63-860C-3737-1230-98B589E1C7AE}"/>
              </a:ext>
            </a:extLst>
          </p:cNvPr>
          <p:cNvCxnSpPr>
            <a:cxnSpLocks/>
          </p:cNvCxnSpPr>
          <p:nvPr/>
        </p:nvCxnSpPr>
        <p:spPr>
          <a:xfrm>
            <a:off x="206260" y="4190839"/>
            <a:ext cx="3895093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Owal 34">
            <a:extLst>
              <a:ext uri="{FF2B5EF4-FFF2-40B4-BE49-F238E27FC236}">
                <a16:creationId xmlns:a16="http://schemas.microsoft.com/office/drawing/2014/main" id="{1B400CD2-2897-9312-9F99-E068892AD3C6}"/>
              </a:ext>
            </a:extLst>
          </p:cNvPr>
          <p:cNvSpPr>
            <a:spLocks/>
          </p:cNvSpPr>
          <p:nvPr/>
        </p:nvSpPr>
        <p:spPr>
          <a:xfrm>
            <a:off x="-321763" y="447691"/>
            <a:ext cx="554917" cy="5549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A71457B1-893C-AF70-80AA-9E82F9E05A6D}"/>
              </a:ext>
            </a:extLst>
          </p:cNvPr>
          <p:cNvSpPr>
            <a:spLocks/>
          </p:cNvSpPr>
          <p:nvPr/>
        </p:nvSpPr>
        <p:spPr>
          <a:xfrm>
            <a:off x="7175387" y="-578214"/>
            <a:ext cx="883678" cy="8836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66C51FC9-C276-E045-0FAD-7FE8F40FC617}"/>
              </a:ext>
            </a:extLst>
          </p:cNvPr>
          <p:cNvSpPr>
            <a:spLocks/>
          </p:cNvSpPr>
          <p:nvPr/>
        </p:nvSpPr>
        <p:spPr>
          <a:xfrm>
            <a:off x="11914541" y="3090274"/>
            <a:ext cx="554917" cy="5549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C1597D10-DDE1-5A24-D388-A6E0139BF175}"/>
              </a:ext>
            </a:extLst>
          </p:cNvPr>
          <p:cNvSpPr>
            <a:spLocks/>
          </p:cNvSpPr>
          <p:nvPr/>
        </p:nvSpPr>
        <p:spPr>
          <a:xfrm>
            <a:off x="7202908" y="5863316"/>
            <a:ext cx="554917" cy="5549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321FB700-DCEA-D6AE-1682-8AA13CCF63CE}"/>
              </a:ext>
            </a:extLst>
          </p:cNvPr>
          <p:cNvGrpSpPr/>
          <p:nvPr/>
        </p:nvGrpSpPr>
        <p:grpSpPr>
          <a:xfrm>
            <a:off x="302160" y="6033193"/>
            <a:ext cx="1571179" cy="571458"/>
            <a:chOff x="322621" y="6000813"/>
            <a:chExt cx="1571179" cy="571458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F5E2ECA-BD45-0319-1EFD-1B89CCE61993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8FF0D96B-F8FD-AFA0-DA3E-099D6C5F6DEE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6" name="object 2">
                <a:extLst>
                  <a:ext uri="{FF2B5EF4-FFF2-40B4-BE49-F238E27FC236}">
                    <a16:creationId xmlns:a16="http://schemas.microsoft.com/office/drawing/2014/main" id="{33100E7E-3650-B4DB-4215-94E4E6C62556}"/>
                  </a:ext>
                </a:extLst>
              </p:cNvPr>
              <p:cNvPicPr/>
              <p:nvPr/>
            </p:nvPicPr>
            <p:blipFill>
              <a:blip r:embed="rId6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-50000"/>
                        </a14:imgEffect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750AB086-3B2B-4431-0B3A-0A372386D585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D7F2747-67F8-A8CA-7A1D-B62003EE6190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CF96AA3-06BA-C0A6-D4A2-7BDF2B01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76" y="3163655"/>
            <a:ext cx="3933812" cy="1784615"/>
          </a:xfrm>
        </p:spPr>
        <p:txBody>
          <a:bodyPr>
            <a:noAutofit/>
          </a:bodyPr>
          <a:lstStyle/>
          <a:p>
            <a:r>
              <a:rPr lang="pl-PL" b="1">
                <a:latin typeface="SGGW Mastro"/>
              </a:rPr>
              <a:t>ŻYCIE </a:t>
            </a:r>
            <a:r>
              <a:rPr lang="pl-PL" b="1">
                <a:solidFill>
                  <a:schemeClr val="accent1"/>
                </a:solidFill>
                <a:latin typeface="SGGW Mastro"/>
              </a:rPr>
              <a:t>STUDENCKIE</a:t>
            </a:r>
            <a:br>
              <a:rPr lang="pl-PL" b="1"/>
            </a:br>
            <a:br>
              <a:rPr lang="pl-PL"/>
            </a:br>
            <a:endParaRPr lang="pl-PL"/>
          </a:p>
        </p:txBody>
      </p:sp>
      <p:pic>
        <p:nvPicPr>
          <p:cNvPr id="1030" name="Picture 6" descr="Ursynalia 2025. Na scenie: Gibbs, Kukon, Ich Troje i Tymek - Warszawa Radio  ESKA">
            <a:extLst>
              <a:ext uri="{FF2B5EF4-FFF2-40B4-BE49-F238E27FC236}">
                <a16:creationId xmlns:a16="http://schemas.microsoft.com/office/drawing/2014/main" id="{EEBDC732-D5E0-43A0-BCBA-7185D17D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358" y="360841"/>
            <a:ext cx="2848069" cy="237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ch Troje - Powiedz @ Ursynalia 2025 Warszawa 23.05.2025 r. #ichtroje  #concert ‪@IchTrojeVEVO‬ - YouTube">
            <a:extLst>
              <a:ext uri="{FF2B5EF4-FFF2-40B4-BE49-F238E27FC236}">
                <a16:creationId xmlns:a16="http://schemas.microsoft.com/office/drawing/2014/main" id="{6062F1B2-FAC5-44FC-B2D0-95E9C67C3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84" y="383115"/>
            <a:ext cx="4074924" cy="231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784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81C4C-3136-A589-3A64-1E4AF3C77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B06BD51-10A7-EEE9-A7CD-C12F8A5C8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2CB4E9EC-C503-D2A8-E4EC-E17299361C25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5565A821-E4BA-4F6F-57A8-DA58E8687BE7}"/>
              </a:ext>
            </a:extLst>
          </p:cNvPr>
          <p:cNvSpPr txBox="1"/>
          <p:nvPr/>
        </p:nvSpPr>
        <p:spPr>
          <a:xfrm>
            <a:off x="422219" y="320019"/>
            <a:ext cx="1144510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spc="600">
                <a:solidFill>
                  <a:srgbClr val="1B5B49"/>
                </a:solidFill>
              </a:rPr>
              <a:t>Z B M T P R J Q H X L F D S P R Z Y J A Z N A U E P Z J Q K R F Y L T B X M C W G V H N D O S A O D P O W I E D Z I A L N AU E Z P K R T M C Y Q K R F Y L T B X M C W G V H N D O S M I Ę D Z Y N A R O D O W A U E P Z J Q K R F Y P K R T M C Y Q W O N A I U E P Z J Q K R F Y P K R T M C E K O L O G I C Z N A F D S K C V Y G W O N A I U E P Z C W G V H N D O S A I U E P Z J Q K W S P I E R A J Ą C A V H N D O S A I U E Z P K R T M C Y Q K R F Y L T B X M C W G V I N </a:t>
            </a:r>
            <a:r>
              <a:rPr lang="pl-PL" sz="3200" b="1" spc="600" err="1">
                <a:solidFill>
                  <a:srgbClr val="1B5B49"/>
                </a:solidFill>
              </a:rPr>
              <a:t>N</a:t>
            </a:r>
            <a:r>
              <a:rPr lang="pl-PL" sz="3200" b="1" spc="600">
                <a:solidFill>
                  <a:srgbClr val="1B5B49"/>
                </a:solidFill>
              </a:rPr>
              <a:t> O W A C Y J N A H N D O S A I U E P K R T M C Y Q K R F Y L T B </a:t>
            </a:r>
            <a:r>
              <a:rPr lang="pl-PL" sz="3200" b="1" spc="600" err="1">
                <a:solidFill>
                  <a:srgbClr val="1B5B49"/>
                </a:solidFill>
              </a:rPr>
              <a:t>B</a:t>
            </a:r>
            <a:r>
              <a:rPr lang="pl-PL" sz="3200" b="1" spc="600">
                <a:solidFill>
                  <a:srgbClr val="1B5B49"/>
                </a:solidFill>
              </a:rPr>
              <a:t> X M C</a:t>
            </a: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E42BD987-6C10-E5E9-F055-784D992AFC8C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55D9A0FF-13D6-88E9-277F-6B3427E2D5CE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07DB6629-A626-FB33-1904-1F0DFFE0F999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6" name="object 2">
                <a:extLst>
                  <a:ext uri="{FF2B5EF4-FFF2-40B4-BE49-F238E27FC236}">
                    <a16:creationId xmlns:a16="http://schemas.microsoft.com/office/drawing/2014/main" id="{D81CE70D-2F02-7BE3-0130-2F8F8D1ACBB9}"/>
                  </a:ext>
                </a:extLst>
              </p:cNvPr>
              <p:cNvPicPr/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7" name="object 3">
                <a:extLst>
                  <a:ext uri="{FF2B5EF4-FFF2-40B4-BE49-F238E27FC236}">
                    <a16:creationId xmlns:a16="http://schemas.microsoft.com/office/drawing/2014/main" id="{FAE0AE0D-61D1-A4B1-EEE7-1368066BE9D9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E45C481D-01FE-B2E9-3BD6-FBB3A74EA793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FB71B98-1A61-6F03-2E5E-22613A47D914}"/>
              </a:ext>
            </a:extLst>
          </p:cNvPr>
          <p:cNvSpPr txBox="1"/>
          <p:nvPr/>
        </p:nvSpPr>
        <p:spPr>
          <a:xfrm>
            <a:off x="744500" y="-1143101"/>
            <a:ext cx="11082131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0" b="1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268C245-EE90-6681-B532-1353A3347769}"/>
              </a:ext>
            </a:extLst>
          </p:cNvPr>
          <p:cNvSpPr txBox="1"/>
          <p:nvPr/>
        </p:nvSpPr>
        <p:spPr>
          <a:xfrm>
            <a:off x="153320" y="4197810"/>
            <a:ext cx="11982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>
                <a:solidFill>
                  <a:schemeClr val="accent1"/>
                </a:solidFill>
              </a:rPr>
              <a:t>CZY WIESZ, ŻE…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46D8DAC6-2714-9872-B5F9-CC07836C8626}"/>
              </a:ext>
            </a:extLst>
          </p:cNvPr>
          <p:cNvSpPr/>
          <p:nvPr/>
        </p:nvSpPr>
        <p:spPr>
          <a:xfrm>
            <a:off x="5756149" y="4937660"/>
            <a:ext cx="914400" cy="914400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475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3B357-891F-3454-8A48-5CA0EF900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AC987B0-7301-FFAA-7CE9-938FDF1EDF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B0DA114-EFE6-D30D-9981-A7FB018C4261}"/>
              </a:ext>
            </a:extLst>
          </p:cNvPr>
          <p:cNvSpPr txBox="1"/>
          <p:nvPr/>
        </p:nvSpPr>
        <p:spPr>
          <a:xfrm>
            <a:off x="-2822727" y="310114"/>
            <a:ext cx="1108213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1000" b="1">
                <a:solidFill>
                  <a:srgbClr val="1E6450"/>
                </a:solidFill>
              </a:rPr>
              <a:t>?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E125D1-4C4E-DBA2-F2F4-8E3F05F214D8}"/>
              </a:ext>
            </a:extLst>
          </p:cNvPr>
          <p:cNvSpPr txBox="1"/>
          <p:nvPr/>
        </p:nvSpPr>
        <p:spPr>
          <a:xfrm>
            <a:off x="888375" y="344226"/>
            <a:ext cx="1108213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1000" b="1">
                <a:solidFill>
                  <a:srgbClr val="1E6450"/>
                </a:solidFill>
              </a:rPr>
              <a:t>?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92B35199-666F-C0F0-7665-BA1CA4936346}"/>
              </a:ext>
            </a:extLst>
          </p:cNvPr>
          <p:cNvSpPr txBox="1"/>
          <p:nvPr/>
        </p:nvSpPr>
        <p:spPr>
          <a:xfrm>
            <a:off x="4319333" y="328048"/>
            <a:ext cx="1108213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1000" b="1">
                <a:solidFill>
                  <a:srgbClr val="1E6450"/>
                </a:solidFill>
              </a:rPr>
              <a:t>?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BE30EEE8-F60C-1F4A-435B-9D3FA5B89273}"/>
              </a:ext>
            </a:extLst>
          </p:cNvPr>
          <p:cNvSpPr txBox="1">
            <a:spLocks/>
          </p:cNvSpPr>
          <p:nvPr/>
        </p:nvSpPr>
        <p:spPr>
          <a:xfrm>
            <a:off x="48783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3600" b="1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76DC2927-AEFD-85F0-6B0E-37EDE1AF34C9}"/>
              </a:ext>
            </a:extLst>
          </p:cNvPr>
          <p:cNvGrpSpPr/>
          <p:nvPr/>
        </p:nvGrpSpPr>
        <p:grpSpPr>
          <a:xfrm>
            <a:off x="422219" y="6024834"/>
            <a:ext cx="1571179" cy="571458"/>
            <a:chOff x="322621" y="6000813"/>
            <a:chExt cx="1571179" cy="571458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D2380B15-50EE-97B2-82A4-7286B3848066}"/>
                </a:ext>
              </a:extLst>
            </p:cNvPr>
            <p:cNvSpPr/>
            <p:nvPr/>
          </p:nvSpPr>
          <p:spPr>
            <a:xfrm>
              <a:off x="1003723" y="6253522"/>
              <a:ext cx="890077" cy="66135"/>
            </a:xfrm>
            <a:custGeom>
              <a:avLst/>
              <a:gdLst/>
              <a:ahLst/>
              <a:cxnLst/>
              <a:rect l="l" t="t" r="r" b="b"/>
              <a:pathLst>
                <a:path w="1957070" h="145415">
                  <a:moveTo>
                    <a:pt x="1902758" y="2020"/>
                  </a:moveTo>
                  <a:lnTo>
                    <a:pt x="1869974" y="2020"/>
                  </a:lnTo>
                  <a:lnTo>
                    <a:pt x="1818436" y="143199"/>
                  </a:lnTo>
                  <a:lnTo>
                    <a:pt x="1846959" y="143199"/>
                  </a:lnTo>
                  <a:lnTo>
                    <a:pt x="1859178" y="108101"/>
                  </a:lnTo>
                  <a:lnTo>
                    <a:pt x="1943175" y="108101"/>
                  </a:lnTo>
                  <a:lnTo>
                    <a:pt x="1934877" y="86321"/>
                  </a:lnTo>
                  <a:lnTo>
                    <a:pt x="1866916" y="86321"/>
                  </a:lnTo>
                  <a:lnTo>
                    <a:pt x="1885869" y="32072"/>
                  </a:lnTo>
                  <a:lnTo>
                    <a:pt x="1914208" y="32072"/>
                  </a:lnTo>
                  <a:lnTo>
                    <a:pt x="1902758" y="2020"/>
                  </a:lnTo>
                  <a:close/>
                </a:path>
                <a:path w="1957070" h="145415">
                  <a:moveTo>
                    <a:pt x="1943175" y="108101"/>
                  </a:moveTo>
                  <a:lnTo>
                    <a:pt x="1913763" y="108101"/>
                  </a:lnTo>
                  <a:lnTo>
                    <a:pt x="1926601" y="143199"/>
                  </a:lnTo>
                  <a:lnTo>
                    <a:pt x="1956547" y="143199"/>
                  </a:lnTo>
                  <a:lnTo>
                    <a:pt x="1943175" y="108101"/>
                  </a:lnTo>
                  <a:close/>
                </a:path>
                <a:path w="1957070" h="145415">
                  <a:moveTo>
                    <a:pt x="1914208" y="32072"/>
                  </a:moveTo>
                  <a:lnTo>
                    <a:pt x="1885869" y="32072"/>
                  </a:lnTo>
                  <a:lnTo>
                    <a:pt x="1905826" y="86321"/>
                  </a:lnTo>
                  <a:lnTo>
                    <a:pt x="1934877" y="86321"/>
                  </a:lnTo>
                  <a:lnTo>
                    <a:pt x="1914208" y="32072"/>
                  </a:lnTo>
                  <a:close/>
                </a:path>
                <a:path w="1957070" h="145415">
                  <a:moveTo>
                    <a:pt x="1638641" y="2020"/>
                  </a:moveTo>
                  <a:lnTo>
                    <a:pt x="1608694" y="2020"/>
                  </a:lnTo>
                  <a:lnTo>
                    <a:pt x="1646996" y="143199"/>
                  </a:lnTo>
                  <a:lnTo>
                    <a:pt x="1678975" y="143199"/>
                  </a:lnTo>
                  <a:lnTo>
                    <a:pt x="1687390" y="112938"/>
                  </a:lnTo>
                  <a:lnTo>
                    <a:pt x="1663907" y="112938"/>
                  </a:lnTo>
                  <a:lnTo>
                    <a:pt x="1638641" y="2020"/>
                  </a:lnTo>
                  <a:close/>
                </a:path>
                <a:path w="1957070" h="145415">
                  <a:moveTo>
                    <a:pt x="1727774" y="51631"/>
                  </a:moveTo>
                  <a:lnTo>
                    <a:pt x="1704440" y="51631"/>
                  </a:lnTo>
                  <a:lnTo>
                    <a:pt x="1729905" y="143199"/>
                  </a:lnTo>
                  <a:lnTo>
                    <a:pt x="1761883" y="143199"/>
                  </a:lnTo>
                  <a:lnTo>
                    <a:pt x="1770091" y="112938"/>
                  </a:lnTo>
                  <a:lnTo>
                    <a:pt x="1744983" y="112938"/>
                  </a:lnTo>
                  <a:lnTo>
                    <a:pt x="1727774" y="51631"/>
                  </a:lnTo>
                  <a:close/>
                </a:path>
                <a:path w="1957070" h="145415">
                  <a:moveTo>
                    <a:pt x="1716450" y="11287"/>
                  </a:moveTo>
                  <a:lnTo>
                    <a:pt x="1692409" y="11287"/>
                  </a:lnTo>
                  <a:lnTo>
                    <a:pt x="1663907" y="112938"/>
                  </a:lnTo>
                  <a:lnTo>
                    <a:pt x="1687390" y="112938"/>
                  </a:lnTo>
                  <a:lnTo>
                    <a:pt x="1704440" y="51631"/>
                  </a:lnTo>
                  <a:lnTo>
                    <a:pt x="1727774" y="51631"/>
                  </a:lnTo>
                  <a:lnTo>
                    <a:pt x="1716450" y="11287"/>
                  </a:lnTo>
                  <a:close/>
                </a:path>
                <a:path w="1957070" h="145415">
                  <a:moveTo>
                    <a:pt x="1800175" y="2020"/>
                  </a:moveTo>
                  <a:lnTo>
                    <a:pt x="1771663" y="2020"/>
                  </a:lnTo>
                  <a:lnTo>
                    <a:pt x="1744983" y="112938"/>
                  </a:lnTo>
                  <a:lnTo>
                    <a:pt x="1770091" y="112938"/>
                  </a:lnTo>
                  <a:lnTo>
                    <a:pt x="1800175" y="2020"/>
                  </a:lnTo>
                  <a:close/>
                </a:path>
                <a:path w="1957070" h="145415">
                  <a:moveTo>
                    <a:pt x="1537607" y="23800"/>
                  </a:moveTo>
                  <a:lnTo>
                    <a:pt x="1510111" y="23800"/>
                  </a:lnTo>
                  <a:lnTo>
                    <a:pt x="1510111" y="143199"/>
                  </a:lnTo>
                  <a:lnTo>
                    <a:pt x="1537607" y="143199"/>
                  </a:lnTo>
                  <a:lnTo>
                    <a:pt x="1537607" y="23800"/>
                  </a:lnTo>
                  <a:close/>
                </a:path>
                <a:path w="1957070" h="145415">
                  <a:moveTo>
                    <a:pt x="1583030" y="2020"/>
                  </a:moveTo>
                  <a:lnTo>
                    <a:pt x="1464677" y="2020"/>
                  </a:lnTo>
                  <a:lnTo>
                    <a:pt x="1464677" y="23800"/>
                  </a:lnTo>
                  <a:lnTo>
                    <a:pt x="1583030" y="23800"/>
                  </a:lnTo>
                  <a:lnTo>
                    <a:pt x="1583030" y="2020"/>
                  </a:lnTo>
                  <a:close/>
                </a:path>
                <a:path w="1957070" h="145415">
                  <a:moveTo>
                    <a:pt x="1349456" y="102457"/>
                  </a:moveTo>
                  <a:lnTo>
                    <a:pt x="1322755" y="102457"/>
                  </a:lnTo>
                  <a:lnTo>
                    <a:pt x="1328363" y="121388"/>
                  </a:lnTo>
                  <a:lnTo>
                    <a:pt x="1340078" y="134727"/>
                  </a:lnTo>
                  <a:lnTo>
                    <a:pt x="1357139" y="142622"/>
                  </a:lnTo>
                  <a:lnTo>
                    <a:pt x="1378785" y="145220"/>
                  </a:lnTo>
                  <a:lnTo>
                    <a:pt x="1402018" y="142222"/>
                  </a:lnTo>
                  <a:lnTo>
                    <a:pt x="1419371" y="133645"/>
                  </a:lnTo>
                  <a:lnTo>
                    <a:pt x="1427577" y="123420"/>
                  </a:lnTo>
                  <a:lnTo>
                    <a:pt x="1378376" y="123420"/>
                  </a:lnTo>
                  <a:lnTo>
                    <a:pt x="1368356" y="122469"/>
                  </a:lnTo>
                  <a:lnTo>
                    <a:pt x="1359636" y="119139"/>
                  </a:lnTo>
                  <a:lnTo>
                    <a:pt x="1353056" y="112708"/>
                  </a:lnTo>
                  <a:lnTo>
                    <a:pt x="1349456" y="102457"/>
                  </a:lnTo>
                  <a:close/>
                </a:path>
                <a:path w="1957070" h="145415">
                  <a:moveTo>
                    <a:pt x="1379392" y="0"/>
                  </a:moveTo>
                  <a:lnTo>
                    <a:pt x="1358719" y="2633"/>
                  </a:lnTo>
                  <a:lnTo>
                    <a:pt x="1342038" y="10485"/>
                  </a:lnTo>
                  <a:lnTo>
                    <a:pt x="1330896" y="23478"/>
                  </a:lnTo>
                  <a:lnTo>
                    <a:pt x="1326839" y="41538"/>
                  </a:lnTo>
                  <a:lnTo>
                    <a:pt x="1338965" y="68678"/>
                  </a:lnTo>
                  <a:lnTo>
                    <a:pt x="1365644" y="81654"/>
                  </a:lnTo>
                  <a:lnTo>
                    <a:pt x="1392322" y="90809"/>
                  </a:lnTo>
                  <a:lnTo>
                    <a:pt x="1404449" y="106488"/>
                  </a:lnTo>
                  <a:lnTo>
                    <a:pt x="1402582" y="113728"/>
                  </a:lnTo>
                  <a:lnTo>
                    <a:pt x="1397299" y="119038"/>
                  </a:lnTo>
                  <a:lnTo>
                    <a:pt x="1389072" y="122306"/>
                  </a:lnTo>
                  <a:lnTo>
                    <a:pt x="1378376" y="123420"/>
                  </a:lnTo>
                  <a:lnTo>
                    <a:pt x="1427577" y="123420"/>
                  </a:lnTo>
                  <a:lnTo>
                    <a:pt x="1430231" y="120112"/>
                  </a:lnTo>
                  <a:lnTo>
                    <a:pt x="1433987" y="102248"/>
                  </a:lnTo>
                  <a:lnTo>
                    <a:pt x="1421702" y="74801"/>
                  </a:lnTo>
                  <a:lnTo>
                    <a:pt x="1394674" y="62172"/>
                  </a:lnTo>
                  <a:lnTo>
                    <a:pt x="1367647" y="53699"/>
                  </a:lnTo>
                  <a:lnTo>
                    <a:pt x="1355361" y="38721"/>
                  </a:lnTo>
                  <a:lnTo>
                    <a:pt x="1357114" y="31526"/>
                  </a:lnTo>
                  <a:lnTo>
                    <a:pt x="1362055" y="25916"/>
                  </a:lnTo>
                  <a:lnTo>
                    <a:pt x="1369709" y="22272"/>
                  </a:lnTo>
                  <a:lnTo>
                    <a:pt x="1379601" y="20973"/>
                  </a:lnTo>
                  <a:lnTo>
                    <a:pt x="1424531" y="20973"/>
                  </a:lnTo>
                  <a:lnTo>
                    <a:pt x="1415909" y="10761"/>
                  </a:lnTo>
                  <a:lnTo>
                    <a:pt x="1399981" y="2762"/>
                  </a:lnTo>
                  <a:lnTo>
                    <a:pt x="1379392" y="0"/>
                  </a:lnTo>
                  <a:close/>
                </a:path>
                <a:path w="1957070" h="145415">
                  <a:moveTo>
                    <a:pt x="1424531" y="20973"/>
                  </a:moveTo>
                  <a:lnTo>
                    <a:pt x="1379601" y="20973"/>
                  </a:lnTo>
                  <a:lnTo>
                    <a:pt x="1389167" y="22246"/>
                  </a:lnTo>
                  <a:lnTo>
                    <a:pt x="1396710" y="26014"/>
                  </a:lnTo>
                  <a:lnTo>
                    <a:pt x="1402114" y="32202"/>
                  </a:lnTo>
                  <a:lnTo>
                    <a:pt x="1405266" y="40731"/>
                  </a:lnTo>
                  <a:lnTo>
                    <a:pt x="1431945" y="40731"/>
                  </a:lnTo>
                  <a:lnTo>
                    <a:pt x="1426717" y="23562"/>
                  </a:lnTo>
                  <a:lnTo>
                    <a:pt x="1424531" y="20973"/>
                  </a:lnTo>
                  <a:close/>
                </a:path>
                <a:path w="1957070" h="145415">
                  <a:moveTo>
                    <a:pt x="1223973" y="2020"/>
                  </a:moveTo>
                  <a:lnTo>
                    <a:pt x="1171618" y="2020"/>
                  </a:lnTo>
                  <a:lnTo>
                    <a:pt x="1171618" y="143199"/>
                  </a:lnTo>
                  <a:lnTo>
                    <a:pt x="1199115" y="143199"/>
                  </a:lnTo>
                  <a:lnTo>
                    <a:pt x="1199115" y="88740"/>
                  </a:lnTo>
                  <a:lnTo>
                    <a:pt x="1257773" y="88740"/>
                  </a:lnTo>
                  <a:lnTo>
                    <a:pt x="1254118" y="84301"/>
                  </a:lnTo>
                  <a:lnTo>
                    <a:pt x="1248412" y="80678"/>
                  </a:lnTo>
                  <a:lnTo>
                    <a:pt x="1259599" y="75313"/>
                  </a:lnTo>
                  <a:lnTo>
                    <a:pt x="1268508" y="67611"/>
                  </a:lnTo>
                  <a:lnTo>
                    <a:pt x="1268890" y="66950"/>
                  </a:lnTo>
                  <a:lnTo>
                    <a:pt x="1199115" y="66950"/>
                  </a:lnTo>
                  <a:lnTo>
                    <a:pt x="1199115" y="23800"/>
                  </a:lnTo>
                  <a:lnTo>
                    <a:pt x="1270908" y="23800"/>
                  </a:lnTo>
                  <a:lnTo>
                    <a:pt x="1260714" y="12101"/>
                  </a:lnTo>
                  <a:lnTo>
                    <a:pt x="1243957" y="4471"/>
                  </a:lnTo>
                  <a:lnTo>
                    <a:pt x="1223973" y="2020"/>
                  </a:lnTo>
                  <a:close/>
                </a:path>
                <a:path w="1957070" h="145415">
                  <a:moveTo>
                    <a:pt x="1257773" y="88740"/>
                  </a:moveTo>
                  <a:lnTo>
                    <a:pt x="1208696" y="88740"/>
                  </a:lnTo>
                  <a:lnTo>
                    <a:pt x="1217903" y="89369"/>
                  </a:lnTo>
                  <a:lnTo>
                    <a:pt x="1224784" y="91662"/>
                  </a:lnTo>
                  <a:lnTo>
                    <a:pt x="1230291" y="96223"/>
                  </a:lnTo>
                  <a:lnTo>
                    <a:pt x="1235375" y="103661"/>
                  </a:lnTo>
                  <a:lnTo>
                    <a:pt x="1257783" y="143199"/>
                  </a:lnTo>
                  <a:lnTo>
                    <a:pt x="1288746" y="143199"/>
                  </a:lnTo>
                  <a:lnTo>
                    <a:pt x="1262872" y="97609"/>
                  </a:lnTo>
                  <a:lnTo>
                    <a:pt x="1258600" y="89745"/>
                  </a:lnTo>
                  <a:lnTo>
                    <a:pt x="1257773" y="88740"/>
                  </a:lnTo>
                  <a:close/>
                </a:path>
                <a:path w="1957070" h="145415">
                  <a:moveTo>
                    <a:pt x="1270908" y="23800"/>
                  </a:moveTo>
                  <a:lnTo>
                    <a:pt x="1218277" y="23800"/>
                  </a:lnTo>
                  <a:lnTo>
                    <a:pt x="1231292" y="25074"/>
                  </a:lnTo>
                  <a:lnTo>
                    <a:pt x="1240875" y="28995"/>
                  </a:lnTo>
                  <a:lnTo>
                    <a:pt x="1246795" y="35714"/>
                  </a:lnTo>
                  <a:lnTo>
                    <a:pt x="1248820" y="45380"/>
                  </a:lnTo>
                  <a:lnTo>
                    <a:pt x="1246795" y="55045"/>
                  </a:lnTo>
                  <a:lnTo>
                    <a:pt x="1240875" y="61761"/>
                  </a:lnTo>
                  <a:lnTo>
                    <a:pt x="1231292" y="65678"/>
                  </a:lnTo>
                  <a:lnTo>
                    <a:pt x="1218277" y="66950"/>
                  </a:lnTo>
                  <a:lnTo>
                    <a:pt x="1268890" y="66950"/>
                  </a:lnTo>
                  <a:lnTo>
                    <a:pt x="1274398" y="57414"/>
                  </a:lnTo>
                  <a:lnTo>
                    <a:pt x="1276526" y="44564"/>
                  </a:lnTo>
                  <a:lnTo>
                    <a:pt x="1272239" y="25327"/>
                  </a:lnTo>
                  <a:lnTo>
                    <a:pt x="1270908" y="23800"/>
                  </a:lnTo>
                  <a:close/>
                </a:path>
                <a:path w="1957070" h="145415">
                  <a:moveTo>
                    <a:pt x="1073234" y="2020"/>
                  </a:moveTo>
                  <a:lnTo>
                    <a:pt x="1040439" y="2020"/>
                  </a:lnTo>
                  <a:lnTo>
                    <a:pt x="988901" y="143199"/>
                  </a:lnTo>
                  <a:lnTo>
                    <a:pt x="1017424" y="143199"/>
                  </a:lnTo>
                  <a:lnTo>
                    <a:pt x="1029633" y="108101"/>
                  </a:lnTo>
                  <a:lnTo>
                    <a:pt x="1113642" y="108101"/>
                  </a:lnTo>
                  <a:lnTo>
                    <a:pt x="1105346" y="86321"/>
                  </a:lnTo>
                  <a:lnTo>
                    <a:pt x="1037382" y="86321"/>
                  </a:lnTo>
                  <a:lnTo>
                    <a:pt x="1056323" y="32072"/>
                  </a:lnTo>
                  <a:lnTo>
                    <a:pt x="1084681" y="32072"/>
                  </a:lnTo>
                  <a:lnTo>
                    <a:pt x="1073234" y="2020"/>
                  </a:lnTo>
                  <a:close/>
                </a:path>
                <a:path w="1957070" h="145415">
                  <a:moveTo>
                    <a:pt x="1113642" y="108101"/>
                  </a:moveTo>
                  <a:lnTo>
                    <a:pt x="1084228" y="108101"/>
                  </a:lnTo>
                  <a:lnTo>
                    <a:pt x="1097066" y="143199"/>
                  </a:lnTo>
                  <a:lnTo>
                    <a:pt x="1127012" y="143199"/>
                  </a:lnTo>
                  <a:lnTo>
                    <a:pt x="1113642" y="108101"/>
                  </a:lnTo>
                  <a:close/>
                </a:path>
                <a:path w="1957070" h="145415">
                  <a:moveTo>
                    <a:pt x="1084681" y="32072"/>
                  </a:moveTo>
                  <a:lnTo>
                    <a:pt x="1056323" y="32072"/>
                  </a:lnTo>
                  <a:lnTo>
                    <a:pt x="1076291" y="86321"/>
                  </a:lnTo>
                  <a:lnTo>
                    <a:pt x="1105346" y="86321"/>
                  </a:lnTo>
                  <a:lnTo>
                    <a:pt x="1084681" y="32072"/>
                  </a:lnTo>
                  <a:close/>
                </a:path>
                <a:path w="1957070" h="145415">
                  <a:moveTo>
                    <a:pt x="890307" y="2020"/>
                  </a:moveTo>
                  <a:lnTo>
                    <a:pt x="837744" y="2020"/>
                  </a:lnTo>
                  <a:lnTo>
                    <a:pt x="837744" y="143199"/>
                  </a:lnTo>
                  <a:lnTo>
                    <a:pt x="890307" y="143199"/>
                  </a:lnTo>
                  <a:lnTo>
                    <a:pt x="918368" y="138409"/>
                  </a:lnTo>
                  <a:lnTo>
                    <a:pt x="940777" y="124543"/>
                  </a:lnTo>
                  <a:lnTo>
                    <a:pt x="942334" y="122216"/>
                  </a:lnTo>
                  <a:lnTo>
                    <a:pt x="865251" y="122216"/>
                  </a:lnTo>
                  <a:lnTo>
                    <a:pt x="865251" y="22994"/>
                  </a:lnTo>
                  <a:lnTo>
                    <a:pt x="942328" y="22994"/>
                  </a:lnTo>
                  <a:lnTo>
                    <a:pt x="940777" y="20676"/>
                  </a:lnTo>
                  <a:lnTo>
                    <a:pt x="918368" y="6810"/>
                  </a:lnTo>
                  <a:lnTo>
                    <a:pt x="890307" y="2020"/>
                  </a:lnTo>
                  <a:close/>
                </a:path>
                <a:path w="1957070" h="145415">
                  <a:moveTo>
                    <a:pt x="942328" y="22994"/>
                  </a:moveTo>
                  <a:lnTo>
                    <a:pt x="888266" y="22994"/>
                  </a:lnTo>
                  <a:lnTo>
                    <a:pt x="905241" y="26151"/>
                  </a:lnTo>
                  <a:lnTo>
                    <a:pt x="918952" y="35548"/>
                  </a:lnTo>
                  <a:lnTo>
                    <a:pt x="928118" y="51071"/>
                  </a:lnTo>
                  <a:lnTo>
                    <a:pt x="931458" y="72605"/>
                  </a:lnTo>
                  <a:lnTo>
                    <a:pt x="928118" y="94139"/>
                  </a:lnTo>
                  <a:lnTo>
                    <a:pt x="918952" y="109661"/>
                  </a:lnTo>
                  <a:lnTo>
                    <a:pt x="905241" y="119058"/>
                  </a:lnTo>
                  <a:lnTo>
                    <a:pt x="888266" y="122216"/>
                  </a:lnTo>
                  <a:lnTo>
                    <a:pt x="942334" y="122216"/>
                  </a:lnTo>
                  <a:lnTo>
                    <a:pt x="955623" y="102356"/>
                  </a:lnTo>
                  <a:lnTo>
                    <a:pt x="960996" y="72605"/>
                  </a:lnTo>
                  <a:lnTo>
                    <a:pt x="955623" y="42859"/>
                  </a:lnTo>
                  <a:lnTo>
                    <a:pt x="942328" y="22994"/>
                  </a:lnTo>
                  <a:close/>
                </a:path>
                <a:path w="1957070" h="145415">
                  <a:moveTo>
                    <a:pt x="719946" y="0"/>
                  </a:moveTo>
                  <a:lnTo>
                    <a:pt x="692203" y="5105"/>
                  </a:lnTo>
                  <a:lnTo>
                    <a:pt x="670492" y="19665"/>
                  </a:lnTo>
                  <a:lnTo>
                    <a:pt x="656344" y="42544"/>
                  </a:lnTo>
                  <a:lnTo>
                    <a:pt x="651289" y="72605"/>
                  </a:lnTo>
                  <a:lnTo>
                    <a:pt x="656344" y="102672"/>
                  </a:lnTo>
                  <a:lnTo>
                    <a:pt x="670492" y="125553"/>
                  </a:lnTo>
                  <a:lnTo>
                    <a:pt x="692203" y="140114"/>
                  </a:lnTo>
                  <a:lnTo>
                    <a:pt x="719946" y="145220"/>
                  </a:lnTo>
                  <a:lnTo>
                    <a:pt x="747688" y="140114"/>
                  </a:lnTo>
                  <a:lnTo>
                    <a:pt x="769395" y="125553"/>
                  </a:lnTo>
                  <a:lnTo>
                    <a:pt x="770714" y="123420"/>
                  </a:lnTo>
                  <a:lnTo>
                    <a:pt x="719946" y="123420"/>
                  </a:lnTo>
                  <a:lnTo>
                    <a:pt x="704466" y="120074"/>
                  </a:lnTo>
                  <a:lnTo>
                    <a:pt x="692064" y="110263"/>
                  </a:lnTo>
                  <a:lnTo>
                    <a:pt x="683825" y="94327"/>
                  </a:lnTo>
                  <a:lnTo>
                    <a:pt x="680837" y="72605"/>
                  </a:lnTo>
                  <a:lnTo>
                    <a:pt x="683825" y="50881"/>
                  </a:lnTo>
                  <a:lnTo>
                    <a:pt x="692064" y="34941"/>
                  </a:lnTo>
                  <a:lnTo>
                    <a:pt x="704466" y="25126"/>
                  </a:lnTo>
                  <a:lnTo>
                    <a:pt x="719946" y="21779"/>
                  </a:lnTo>
                  <a:lnTo>
                    <a:pt x="770702" y="21779"/>
                  </a:lnTo>
                  <a:lnTo>
                    <a:pt x="769395" y="19665"/>
                  </a:lnTo>
                  <a:lnTo>
                    <a:pt x="747688" y="5105"/>
                  </a:lnTo>
                  <a:lnTo>
                    <a:pt x="719946" y="0"/>
                  </a:lnTo>
                  <a:close/>
                </a:path>
                <a:path w="1957070" h="145415">
                  <a:moveTo>
                    <a:pt x="770702" y="21779"/>
                  </a:moveTo>
                  <a:lnTo>
                    <a:pt x="719946" y="21779"/>
                  </a:lnTo>
                  <a:lnTo>
                    <a:pt x="735422" y="25126"/>
                  </a:lnTo>
                  <a:lnTo>
                    <a:pt x="747825" y="34941"/>
                  </a:lnTo>
                  <a:lnTo>
                    <a:pt x="756066" y="50881"/>
                  </a:lnTo>
                  <a:lnTo>
                    <a:pt x="759055" y="72605"/>
                  </a:lnTo>
                  <a:lnTo>
                    <a:pt x="756066" y="94327"/>
                  </a:lnTo>
                  <a:lnTo>
                    <a:pt x="747825" y="110263"/>
                  </a:lnTo>
                  <a:lnTo>
                    <a:pt x="735422" y="120074"/>
                  </a:lnTo>
                  <a:lnTo>
                    <a:pt x="719946" y="123420"/>
                  </a:lnTo>
                  <a:lnTo>
                    <a:pt x="770714" y="123420"/>
                  </a:lnTo>
                  <a:lnTo>
                    <a:pt x="783539" y="102672"/>
                  </a:lnTo>
                  <a:lnTo>
                    <a:pt x="788593" y="72605"/>
                  </a:lnTo>
                  <a:lnTo>
                    <a:pt x="783539" y="42544"/>
                  </a:lnTo>
                  <a:lnTo>
                    <a:pt x="770702" y="21779"/>
                  </a:lnTo>
                  <a:close/>
                </a:path>
                <a:path w="1957070" h="145415">
                  <a:moveTo>
                    <a:pt x="564516" y="2020"/>
                  </a:moveTo>
                  <a:lnTo>
                    <a:pt x="510131" y="2020"/>
                  </a:lnTo>
                  <a:lnTo>
                    <a:pt x="510131" y="143199"/>
                  </a:lnTo>
                  <a:lnTo>
                    <a:pt x="537627" y="143199"/>
                  </a:lnTo>
                  <a:lnTo>
                    <a:pt x="537627" y="91965"/>
                  </a:lnTo>
                  <a:lnTo>
                    <a:pt x="564516" y="91965"/>
                  </a:lnTo>
                  <a:lnTo>
                    <a:pt x="584502" y="89391"/>
                  </a:lnTo>
                  <a:lnTo>
                    <a:pt x="601263" y="81353"/>
                  </a:lnTo>
                  <a:lnTo>
                    <a:pt x="610475" y="70186"/>
                  </a:lnTo>
                  <a:lnTo>
                    <a:pt x="537627" y="70186"/>
                  </a:lnTo>
                  <a:lnTo>
                    <a:pt x="537627" y="23800"/>
                  </a:lnTo>
                  <a:lnTo>
                    <a:pt x="610475" y="23800"/>
                  </a:lnTo>
                  <a:lnTo>
                    <a:pt x="601263" y="12633"/>
                  </a:lnTo>
                  <a:lnTo>
                    <a:pt x="584502" y="4595"/>
                  </a:lnTo>
                  <a:lnTo>
                    <a:pt x="564516" y="2020"/>
                  </a:lnTo>
                  <a:close/>
                </a:path>
                <a:path w="1957070" h="145415">
                  <a:moveTo>
                    <a:pt x="610475" y="23800"/>
                  </a:moveTo>
                  <a:lnTo>
                    <a:pt x="558810" y="23800"/>
                  </a:lnTo>
                  <a:lnTo>
                    <a:pt x="571837" y="25184"/>
                  </a:lnTo>
                  <a:lnTo>
                    <a:pt x="581427" y="29424"/>
                  </a:lnTo>
                  <a:lnTo>
                    <a:pt x="587349" y="36650"/>
                  </a:lnTo>
                  <a:lnTo>
                    <a:pt x="589374" y="46993"/>
                  </a:lnTo>
                  <a:lnTo>
                    <a:pt x="587349" y="57340"/>
                  </a:lnTo>
                  <a:lnTo>
                    <a:pt x="581427" y="64566"/>
                  </a:lnTo>
                  <a:lnTo>
                    <a:pt x="571837" y="68803"/>
                  </a:lnTo>
                  <a:lnTo>
                    <a:pt x="558810" y="70186"/>
                  </a:lnTo>
                  <a:lnTo>
                    <a:pt x="610475" y="70186"/>
                  </a:lnTo>
                  <a:lnTo>
                    <a:pt x="612791" y="67378"/>
                  </a:lnTo>
                  <a:lnTo>
                    <a:pt x="617080" y="46993"/>
                  </a:lnTo>
                  <a:lnTo>
                    <a:pt x="612791" y="26608"/>
                  </a:lnTo>
                  <a:lnTo>
                    <a:pt x="610475" y="23800"/>
                  </a:lnTo>
                  <a:close/>
                </a:path>
                <a:path w="1957070" h="145415">
                  <a:moveTo>
                    <a:pt x="377182" y="102457"/>
                  </a:moveTo>
                  <a:lnTo>
                    <a:pt x="350491" y="102457"/>
                  </a:lnTo>
                  <a:lnTo>
                    <a:pt x="356095" y="121388"/>
                  </a:lnTo>
                  <a:lnTo>
                    <a:pt x="367809" y="134727"/>
                  </a:lnTo>
                  <a:lnTo>
                    <a:pt x="384869" y="142622"/>
                  </a:lnTo>
                  <a:lnTo>
                    <a:pt x="406511" y="145220"/>
                  </a:lnTo>
                  <a:lnTo>
                    <a:pt x="429749" y="142222"/>
                  </a:lnTo>
                  <a:lnTo>
                    <a:pt x="447101" y="133645"/>
                  </a:lnTo>
                  <a:lnTo>
                    <a:pt x="455305" y="123420"/>
                  </a:lnTo>
                  <a:lnTo>
                    <a:pt x="406102" y="123420"/>
                  </a:lnTo>
                  <a:lnTo>
                    <a:pt x="396087" y="122469"/>
                  </a:lnTo>
                  <a:lnTo>
                    <a:pt x="387366" y="119139"/>
                  </a:lnTo>
                  <a:lnTo>
                    <a:pt x="380783" y="112708"/>
                  </a:lnTo>
                  <a:lnTo>
                    <a:pt x="377182" y="102457"/>
                  </a:lnTo>
                  <a:close/>
                </a:path>
                <a:path w="1957070" h="145415">
                  <a:moveTo>
                    <a:pt x="407128" y="0"/>
                  </a:moveTo>
                  <a:lnTo>
                    <a:pt x="386454" y="2633"/>
                  </a:lnTo>
                  <a:lnTo>
                    <a:pt x="369770" y="10485"/>
                  </a:lnTo>
                  <a:lnTo>
                    <a:pt x="358624" y="23478"/>
                  </a:lnTo>
                  <a:lnTo>
                    <a:pt x="354565" y="41538"/>
                  </a:lnTo>
                  <a:lnTo>
                    <a:pt x="366693" y="68678"/>
                  </a:lnTo>
                  <a:lnTo>
                    <a:pt x="393375" y="81654"/>
                  </a:lnTo>
                  <a:lnTo>
                    <a:pt x="420057" y="90809"/>
                  </a:lnTo>
                  <a:lnTo>
                    <a:pt x="432185" y="106488"/>
                  </a:lnTo>
                  <a:lnTo>
                    <a:pt x="430316" y="113728"/>
                  </a:lnTo>
                  <a:lnTo>
                    <a:pt x="425026" y="119038"/>
                  </a:lnTo>
                  <a:lnTo>
                    <a:pt x="416795" y="122306"/>
                  </a:lnTo>
                  <a:lnTo>
                    <a:pt x="406102" y="123420"/>
                  </a:lnTo>
                  <a:lnTo>
                    <a:pt x="455305" y="123420"/>
                  </a:lnTo>
                  <a:lnTo>
                    <a:pt x="457959" y="120112"/>
                  </a:lnTo>
                  <a:lnTo>
                    <a:pt x="461713" y="102248"/>
                  </a:lnTo>
                  <a:lnTo>
                    <a:pt x="449428" y="74801"/>
                  </a:lnTo>
                  <a:lnTo>
                    <a:pt x="422400" y="62172"/>
                  </a:lnTo>
                  <a:lnTo>
                    <a:pt x="395373" y="53699"/>
                  </a:lnTo>
                  <a:lnTo>
                    <a:pt x="383087" y="38721"/>
                  </a:lnTo>
                  <a:lnTo>
                    <a:pt x="384841" y="31526"/>
                  </a:lnTo>
                  <a:lnTo>
                    <a:pt x="389785" y="25916"/>
                  </a:lnTo>
                  <a:lnTo>
                    <a:pt x="397439" y="22272"/>
                  </a:lnTo>
                  <a:lnTo>
                    <a:pt x="407327" y="20973"/>
                  </a:lnTo>
                  <a:lnTo>
                    <a:pt x="452263" y="20973"/>
                  </a:lnTo>
                  <a:lnTo>
                    <a:pt x="443642" y="10761"/>
                  </a:lnTo>
                  <a:lnTo>
                    <a:pt x="427716" y="2762"/>
                  </a:lnTo>
                  <a:lnTo>
                    <a:pt x="407128" y="0"/>
                  </a:lnTo>
                  <a:close/>
                </a:path>
                <a:path w="1957070" h="145415">
                  <a:moveTo>
                    <a:pt x="452263" y="20973"/>
                  </a:moveTo>
                  <a:lnTo>
                    <a:pt x="407327" y="20973"/>
                  </a:lnTo>
                  <a:lnTo>
                    <a:pt x="416893" y="22246"/>
                  </a:lnTo>
                  <a:lnTo>
                    <a:pt x="424436" y="26014"/>
                  </a:lnTo>
                  <a:lnTo>
                    <a:pt x="429840" y="32202"/>
                  </a:lnTo>
                  <a:lnTo>
                    <a:pt x="432992" y="40731"/>
                  </a:lnTo>
                  <a:lnTo>
                    <a:pt x="459682" y="40731"/>
                  </a:lnTo>
                  <a:lnTo>
                    <a:pt x="454449" y="23562"/>
                  </a:lnTo>
                  <a:lnTo>
                    <a:pt x="452263" y="20973"/>
                  </a:lnTo>
                  <a:close/>
                </a:path>
                <a:path w="1957070" h="145415">
                  <a:moveTo>
                    <a:pt x="240767" y="0"/>
                  </a:moveTo>
                  <a:lnTo>
                    <a:pt x="213029" y="5105"/>
                  </a:lnTo>
                  <a:lnTo>
                    <a:pt x="191322" y="19665"/>
                  </a:lnTo>
                  <a:lnTo>
                    <a:pt x="177176" y="42544"/>
                  </a:lnTo>
                  <a:lnTo>
                    <a:pt x="172120" y="72605"/>
                  </a:lnTo>
                  <a:lnTo>
                    <a:pt x="177176" y="102672"/>
                  </a:lnTo>
                  <a:lnTo>
                    <a:pt x="191322" y="125553"/>
                  </a:lnTo>
                  <a:lnTo>
                    <a:pt x="213029" y="140114"/>
                  </a:lnTo>
                  <a:lnTo>
                    <a:pt x="240767" y="145220"/>
                  </a:lnTo>
                  <a:lnTo>
                    <a:pt x="268511" y="140114"/>
                  </a:lnTo>
                  <a:lnTo>
                    <a:pt x="290221" y="125553"/>
                  </a:lnTo>
                  <a:lnTo>
                    <a:pt x="291540" y="123420"/>
                  </a:lnTo>
                  <a:lnTo>
                    <a:pt x="240767" y="123420"/>
                  </a:lnTo>
                  <a:lnTo>
                    <a:pt x="225291" y="120074"/>
                  </a:lnTo>
                  <a:lnTo>
                    <a:pt x="212888" y="110263"/>
                  </a:lnTo>
                  <a:lnTo>
                    <a:pt x="204647" y="94327"/>
                  </a:lnTo>
                  <a:lnTo>
                    <a:pt x="201658" y="72605"/>
                  </a:lnTo>
                  <a:lnTo>
                    <a:pt x="204647" y="50881"/>
                  </a:lnTo>
                  <a:lnTo>
                    <a:pt x="212888" y="34941"/>
                  </a:lnTo>
                  <a:lnTo>
                    <a:pt x="225291" y="25126"/>
                  </a:lnTo>
                  <a:lnTo>
                    <a:pt x="240767" y="21779"/>
                  </a:lnTo>
                  <a:lnTo>
                    <a:pt x="291528" y="21779"/>
                  </a:lnTo>
                  <a:lnTo>
                    <a:pt x="290221" y="19665"/>
                  </a:lnTo>
                  <a:lnTo>
                    <a:pt x="268511" y="5105"/>
                  </a:lnTo>
                  <a:lnTo>
                    <a:pt x="240767" y="0"/>
                  </a:lnTo>
                  <a:close/>
                </a:path>
                <a:path w="1957070" h="145415">
                  <a:moveTo>
                    <a:pt x="291528" y="21779"/>
                  </a:moveTo>
                  <a:lnTo>
                    <a:pt x="240767" y="21779"/>
                  </a:lnTo>
                  <a:lnTo>
                    <a:pt x="256243" y="25126"/>
                  </a:lnTo>
                  <a:lnTo>
                    <a:pt x="268646" y="34941"/>
                  </a:lnTo>
                  <a:lnTo>
                    <a:pt x="276887" y="50881"/>
                  </a:lnTo>
                  <a:lnTo>
                    <a:pt x="279876" y="72605"/>
                  </a:lnTo>
                  <a:lnTo>
                    <a:pt x="276887" y="94327"/>
                  </a:lnTo>
                  <a:lnTo>
                    <a:pt x="268646" y="110263"/>
                  </a:lnTo>
                  <a:lnTo>
                    <a:pt x="256243" y="120074"/>
                  </a:lnTo>
                  <a:lnTo>
                    <a:pt x="240767" y="123420"/>
                  </a:lnTo>
                  <a:lnTo>
                    <a:pt x="291540" y="123420"/>
                  </a:lnTo>
                  <a:lnTo>
                    <a:pt x="304369" y="102672"/>
                  </a:lnTo>
                  <a:lnTo>
                    <a:pt x="309425" y="72605"/>
                  </a:lnTo>
                  <a:lnTo>
                    <a:pt x="304369" y="42544"/>
                  </a:lnTo>
                  <a:lnTo>
                    <a:pt x="291528" y="21779"/>
                  </a:lnTo>
                  <a:close/>
                </a:path>
                <a:path w="1957070" h="145415">
                  <a:moveTo>
                    <a:pt x="68636" y="0"/>
                  </a:moveTo>
                  <a:lnTo>
                    <a:pt x="40896" y="5105"/>
                  </a:lnTo>
                  <a:lnTo>
                    <a:pt x="19193" y="19665"/>
                  </a:lnTo>
                  <a:lnTo>
                    <a:pt x="5052" y="42544"/>
                  </a:lnTo>
                  <a:lnTo>
                    <a:pt x="0" y="72605"/>
                  </a:lnTo>
                  <a:lnTo>
                    <a:pt x="4886" y="102672"/>
                  </a:lnTo>
                  <a:lnTo>
                    <a:pt x="18479" y="125553"/>
                  </a:lnTo>
                  <a:lnTo>
                    <a:pt x="39177" y="140114"/>
                  </a:lnTo>
                  <a:lnTo>
                    <a:pt x="65380" y="145220"/>
                  </a:lnTo>
                  <a:lnTo>
                    <a:pt x="77085" y="144255"/>
                  </a:lnTo>
                  <a:lnTo>
                    <a:pt x="87816" y="141284"/>
                  </a:lnTo>
                  <a:lnTo>
                    <a:pt x="97209" y="136195"/>
                  </a:lnTo>
                  <a:lnTo>
                    <a:pt x="104897" y="128875"/>
                  </a:lnTo>
                  <a:lnTo>
                    <a:pt x="126896" y="128875"/>
                  </a:lnTo>
                  <a:lnTo>
                    <a:pt x="126896" y="123420"/>
                  </a:lnTo>
                  <a:lnTo>
                    <a:pt x="69254" y="123420"/>
                  </a:lnTo>
                  <a:lnTo>
                    <a:pt x="52904" y="120074"/>
                  </a:lnTo>
                  <a:lnTo>
                    <a:pt x="40375" y="110263"/>
                  </a:lnTo>
                  <a:lnTo>
                    <a:pt x="32354" y="94327"/>
                  </a:lnTo>
                  <a:lnTo>
                    <a:pt x="29527" y="72605"/>
                  </a:lnTo>
                  <a:lnTo>
                    <a:pt x="32517" y="50881"/>
                  </a:lnTo>
                  <a:lnTo>
                    <a:pt x="40757" y="34941"/>
                  </a:lnTo>
                  <a:lnTo>
                    <a:pt x="53161" y="25126"/>
                  </a:lnTo>
                  <a:lnTo>
                    <a:pt x="68636" y="21779"/>
                  </a:lnTo>
                  <a:lnTo>
                    <a:pt x="115912" y="21779"/>
                  </a:lnTo>
                  <a:lnTo>
                    <a:pt x="106634" y="11470"/>
                  </a:lnTo>
                  <a:lnTo>
                    <a:pt x="89012" y="2814"/>
                  </a:lnTo>
                  <a:lnTo>
                    <a:pt x="68636" y="0"/>
                  </a:lnTo>
                  <a:close/>
                </a:path>
                <a:path w="1957070" h="145415">
                  <a:moveTo>
                    <a:pt x="126896" y="128875"/>
                  </a:moveTo>
                  <a:lnTo>
                    <a:pt x="104897" y="128875"/>
                  </a:lnTo>
                  <a:lnTo>
                    <a:pt x="107546" y="143199"/>
                  </a:lnTo>
                  <a:lnTo>
                    <a:pt x="126896" y="143199"/>
                  </a:lnTo>
                  <a:lnTo>
                    <a:pt x="126896" y="128875"/>
                  </a:lnTo>
                  <a:close/>
                </a:path>
                <a:path w="1957070" h="145415">
                  <a:moveTo>
                    <a:pt x="126896" y="70584"/>
                  </a:moveTo>
                  <a:lnTo>
                    <a:pt x="74751" y="70584"/>
                  </a:lnTo>
                  <a:lnTo>
                    <a:pt x="74751" y="88740"/>
                  </a:lnTo>
                  <a:lnTo>
                    <a:pt x="102656" y="88740"/>
                  </a:lnTo>
                  <a:lnTo>
                    <a:pt x="99759" y="104368"/>
                  </a:lnTo>
                  <a:lnTo>
                    <a:pt x="92603" y="115154"/>
                  </a:lnTo>
                  <a:lnTo>
                    <a:pt x="82122" y="121404"/>
                  </a:lnTo>
                  <a:lnTo>
                    <a:pt x="69254" y="123420"/>
                  </a:lnTo>
                  <a:lnTo>
                    <a:pt x="126896" y="123420"/>
                  </a:lnTo>
                  <a:lnTo>
                    <a:pt x="126896" y="70584"/>
                  </a:lnTo>
                  <a:close/>
                </a:path>
                <a:path w="1957070" h="145415">
                  <a:moveTo>
                    <a:pt x="115912" y="21779"/>
                  </a:moveTo>
                  <a:lnTo>
                    <a:pt x="68636" y="21779"/>
                  </a:lnTo>
                  <a:lnTo>
                    <a:pt x="79019" y="23204"/>
                  </a:lnTo>
                  <a:lnTo>
                    <a:pt x="88120" y="27732"/>
                  </a:lnTo>
                  <a:lnTo>
                    <a:pt x="95426" y="35738"/>
                  </a:lnTo>
                  <a:lnTo>
                    <a:pt x="100426" y="47600"/>
                  </a:lnTo>
                  <a:lnTo>
                    <a:pt x="127503" y="47600"/>
                  </a:lnTo>
                  <a:lnTo>
                    <a:pt x="119974" y="26292"/>
                  </a:lnTo>
                  <a:lnTo>
                    <a:pt x="115912" y="21779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372"/>
            </a:p>
          </p:txBody>
        </p: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BC8A9738-960B-4F4A-F902-33D4FF844A02}"/>
                </a:ext>
              </a:extLst>
            </p:cNvPr>
            <p:cNvGrpSpPr/>
            <p:nvPr/>
          </p:nvGrpSpPr>
          <p:grpSpPr>
            <a:xfrm>
              <a:off x="322621" y="6000813"/>
              <a:ext cx="1571126" cy="571458"/>
              <a:chOff x="322621" y="6000813"/>
              <a:chExt cx="1571126" cy="571458"/>
            </a:xfrm>
          </p:grpSpPr>
          <p:pic>
            <p:nvPicPr>
              <p:cNvPr id="16" name="object 2">
                <a:extLst>
                  <a:ext uri="{FF2B5EF4-FFF2-40B4-BE49-F238E27FC236}">
                    <a16:creationId xmlns:a16="http://schemas.microsoft.com/office/drawing/2014/main" id="{36D0F957-9492-FAB1-F0AF-B9F69E388F3E}"/>
                  </a:ext>
                </a:extLst>
              </p:cNvPr>
              <p:cNvPicPr/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322621" y="6000813"/>
                <a:ext cx="570309" cy="571458"/>
              </a:xfrm>
              <a:prstGeom prst="rect">
                <a:avLst/>
              </a:prstGeom>
              <a:noFill/>
            </p:spPr>
          </p:pic>
          <p:sp>
            <p:nvSpPr>
              <p:cNvPr id="17" name="object 3">
                <a:extLst>
                  <a:ext uri="{FF2B5EF4-FFF2-40B4-BE49-F238E27FC236}">
                    <a16:creationId xmlns:a16="http://schemas.microsoft.com/office/drawing/2014/main" id="{BD15207D-EC42-05DE-74C6-1FA47B341A8B}"/>
                  </a:ext>
                </a:extLst>
              </p:cNvPr>
              <p:cNvSpPr/>
              <p:nvPr/>
            </p:nvSpPr>
            <p:spPr>
              <a:xfrm>
                <a:off x="1000653" y="6364276"/>
                <a:ext cx="637378" cy="66135"/>
              </a:xfrm>
              <a:custGeom>
                <a:avLst/>
                <a:gdLst/>
                <a:ahLst/>
                <a:cxnLst/>
                <a:rect l="l" t="t" r="r" b="b"/>
                <a:pathLst>
                  <a:path w="1401445" h="145415">
                    <a:moveTo>
                      <a:pt x="1333132" y="0"/>
                    </a:moveTo>
                    <a:lnTo>
                      <a:pt x="1305668" y="5105"/>
                    </a:lnTo>
                    <a:lnTo>
                      <a:pt x="1284176" y="19666"/>
                    </a:lnTo>
                    <a:lnTo>
                      <a:pt x="1270170" y="42548"/>
                    </a:lnTo>
                    <a:lnTo>
                      <a:pt x="1265165" y="72615"/>
                    </a:lnTo>
                    <a:lnTo>
                      <a:pt x="1270170" y="102682"/>
                    </a:lnTo>
                    <a:lnTo>
                      <a:pt x="1284176" y="125564"/>
                    </a:lnTo>
                    <a:lnTo>
                      <a:pt x="1305668" y="140125"/>
                    </a:lnTo>
                    <a:lnTo>
                      <a:pt x="1333132" y="145231"/>
                    </a:lnTo>
                    <a:lnTo>
                      <a:pt x="1360599" y="140125"/>
                    </a:lnTo>
                    <a:lnTo>
                      <a:pt x="1382091" y="125564"/>
                    </a:lnTo>
                    <a:lnTo>
                      <a:pt x="1383390" y="123441"/>
                    </a:lnTo>
                    <a:lnTo>
                      <a:pt x="1333132" y="123441"/>
                    </a:lnTo>
                    <a:lnTo>
                      <a:pt x="1317805" y="120095"/>
                    </a:lnTo>
                    <a:lnTo>
                      <a:pt x="1305525" y="110283"/>
                    </a:lnTo>
                    <a:lnTo>
                      <a:pt x="1297368" y="94343"/>
                    </a:lnTo>
                    <a:lnTo>
                      <a:pt x="1294410" y="72615"/>
                    </a:lnTo>
                    <a:lnTo>
                      <a:pt x="1297368" y="50891"/>
                    </a:lnTo>
                    <a:lnTo>
                      <a:pt x="1305525" y="34951"/>
                    </a:lnTo>
                    <a:lnTo>
                      <a:pt x="1317805" y="25137"/>
                    </a:lnTo>
                    <a:lnTo>
                      <a:pt x="1333132" y="21789"/>
                    </a:lnTo>
                    <a:lnTo>
                      <a:pt x="1383390" y="21789"/>
                    </a:lnTo>
                    <a:lnTo>
                      <a:pt x="1382091" y="19666"/>
                    </a:lnTo>
                    <a:lnTo>
                      <a:pt x="1360599" y="5105"/>
                    </a:lnTo>
                    <a:lnTo>
                      <a:pt x="1333132" y="0"/>
                    </a:lnTo>
                    <a:close/>
                  </a:path>
                  <a:path w="1401445" h="145415">
                    <a:moveTo>
                      <a:pt x="1383390" y="21789"/>
                    </a:moveTo>
                    <a:lnTo>
                      <a:pt x="1333132" y="21789"/>
                    </a:lnTo>
                    <a:lnTo>
                      <a:pt x="1348454" y="25137"/>
                    </a:lnTo>
                    <a:lnTo>
                      <a:pt x="1360734" y="34951"/>
                    </a:lnTo>
                    <a:lnTo>
                      <a:pt x="1368894" y="50891"/>
                    </a:lnTo>
                    <a:lnTo>
                      <a:pt x="1371853" y="72615"/>
                    </a:lnTo>
                    <a:lnTo>
                      <a:pt x="1368894" y="94343"/>
                    </a:lnTo>
                    <a:lnTo>
                      <a:pt x="1360734" y="110283"/>
                    </a:lnTo>
                    <a:lnTo>
                      <a:pt x="1348454" y="120095"/>
                    </a:lnTo>
                    <a:lnTo>
                      <a:pt x="1333132" y="123441"/>
                    </a:lnTo>
                    <a:lnTo>
                      <a:pt x="1383390" y="123441"/>
                    </a:lnTo>
                    <a:lnTo>
                      <a:pt x="1396094" y="102682"/>
                    </a:lnTo>
                    <a:lnTo>
                      <a:pt x="1401098" y="72615"/>
                    </a:lnTo>
                    <a:lnTo>
                      <a:pt x="1396094" y="42548"/>
                    </a:lnTo>
                    <a:lnTo>
                      <a:pt x="1383390" y="21789"/>
                    </a:lnTo>
                    <a:close/>
                  </a:path>
                  <a:path w="1401445" h="145415">
                    <a:moveTo>
                      <a:pt x="1163514" y="0"/>
                    </a:moveTo>
                    <a:lnTo>
                      <a:pt x="1136050" y="5105"/>
                    </a:lnTo>
                    <a:lnTo>
                      <a:pt x="1114558" y="19666"/>
                    </a:lnTo>
                    <a:lnTo>
                      <a:pt x="1100553" y="42548"/>
                    </a:lnTo>
                    <a:lnTo>
                      <a:pt x="1095547" y="72615"/>
                    </a:lnTo>
                    <a:lnTo>
                      <a:pt x="1100387" y="102682"/>
                    </a:lnTo>
                    <a:lnTo>
                      <a:pt x="1113848" y="125564"/>
                    </a:lnTo>
                    <a:lnTo>
                      <a:pt x="1134341" y="140125"/>
                    </a:lnTo>
                    <a:lnTo>
                      <a:pt x="1160278" y="145231"/>
                    </a:lnTo>
                    <a:lnTo>
                      <a:pt x="1171873" y="144264"/>
                    </a:lnTo>
                    <a:lnTo>
                      <a:pt x="1182498" y="141292"/>
                    </a:lnTo>
                    <a:lnTo>
                      <a:pt x="1191795" y="136206"/>
                    </a:lnTo>
                    <a:lnTo>
                      <a:pt x="1199408" y="128896"/>
                    </a:lnTo>
                    <a:lnTo>
                      <a:pt x="1221198" y="128896"/>
                    </a:lnTo>
                    <a:lnTo>
                      <a:pt x="1221198" y="123441"/>
                    </a:lnTo>
                    <a:lnTo>
                      <a:pt x="1164121" y="123441"/>
                    </a:lnTo>
                    <a:lnTo>
                      <a:pt x="1147935" y="120095"/>
                    </a:lnTo>
                    <a:lnTo>
                      <a:pt x="1135532" y="110283"/>
                    </a:lnTo>
                    <a:lnTo>
                      <a:pt x="1127591" y="94343"/>
                    </a:lnTo>
                    <a:lnTo>
                      <a:pt x="1124792" y="72615"/>
                    </a:lnTo>
                    <a:lnTo>
                      <a:pt x="1127752" y="50891"/>
                    </a:lnTo>
                    <a:lnTo>
                      <a:pt x="1135911" y="34951"/>
                    </a:lnTo>
                    <a:lnTo>
                      <a:pt x="1148191" y="25137"/>
                    </a:lnTo>
                    <a:lnTo>
                      <a:pt x="1163514" y="21789"/>
                    </a:lnTo>
                    <a:lnTo>
                      <a:pt x="1210320" y="21789"/>
                    </a:lnTo>
                    <a:lnTo>
                      <a:pt x="1201132" y="11476"/>
                    </a:lnTo>
                    <a:lnTo>
                      <a:pt x="1183686" y="2815"/>
                    </a:lnTo>
                    <a:lnTo>
                      <a:pt x="1163514" y="0"/>
                    </a:lnTo>
                    <a:close/>
                  </a:path>
                  <a:path w="1401445" h="145415">
                    <a:moveTo>
                      <a:pt x="1221198" y="128896"/>
                    </a:moveTo>
                    <a:lnTo>
                      <a:pt x="1199408" y="128896"/>
                    </a:lnTo>
                    <a:lnTo>
                      <a:pt x="1202047" y="143199"/>
                    </a:lnTo>
                    <a:lnTo>
                      <a:pt x="1221198" y="143199"/>
                    </a:lnTo>
                    <a:lnTo>
                      <a:pt x="1221198" y="128896"/>
                    </a:lnTo>
                    <a:close/>
                  </a:path>
                  <a:path w="1401445" h="145415">
                    <a:moveTo>
                      <a:pt x="1221198" y="70594"/>
                    </a:moveTo>
                    <a:lnTo>
                      <a:pt x="1169566" y="70594"/>
                    </a:lnTo>
                    <a:lnTo>
                      <a:pt x="1169566" y="88751"/>
                    </a:lnTo>
                    <a:lnTo>
                      <a:pt x="1197199" y="88751"/>
                    </a:lnTo>
                    <a:lnTo>
                      <a:pt x="1194326" y="104384"/>
                    </a:lnTo>
                    <a:lnTo>
                      <a:pt x="1187237" y="115174"/>
                    </a:lnTo>
                    <a:lnTo>
                      <a:pt x="1176859" y="121425"/>
                    </a:lnTo>
                    <a:lnTo>
                      <a:pt x="1164121" y="123441"/>
                    </a:lnTo>
                    <a:lnTo>
                      <a:pt x="1221198" y="123441"/>
                    </a:lnTo>
                    <a:lnTo>
                      <a:pt x="1221198" y="70594"/>
                    </a:lnTo>
                    <a:close/>
                  </a:path>
                  <a:path w="1401445" h="145415">
                    <a:moveTo>
                      <a:pt x="1210320" y="21789"/>
                    </a:moveTo>
                    <a:lnTo>
                      <a:pt x="1163514" y="21789"/>
                    </a:lnTo>
                    <a:lnTo>
                      <a:pt x="1173793" y="23213"/>
                    </a:lnTo>
                    <a:lnTo>
                      <a:pt x="1182804" y="27738"/>
                    </a:lnTo>
                    <a:lnTo>
                      <a:pt x="1190036" y="35744"/>
                    </a:lnTo>
                    <a:lnTo>
                      <a:pt x="1194979" y="47611"/>
                    </a:lnTo>
                    <a:lnTo>
                      <a:pt x="1221795" y="47611"/>
                    </a:lnTo>
                    <a:lnTo>
                      <a:pt x="1214339" y="26301"/>
                    </a:lnTo>
                    <a:lnTo>
                      <a:pt x="1210320" y="21789"/>
                    </a:lnTo>
                    <a:close/>
                  </a:path>
                  <a:path w="1401445" h="145415">
                    <a:moveTo>
                      <a:pt x="1054198" y="2031"/>
                    </a:moveTo>
                    <a:lnTo>
                      <a:pt x="956986" y="2031"/>
                    </a:lnTo>
                    <a:lnTo>
                      <a:pt x="956986" y="143199"/>
                    </a:lnTo>
                    <a:lnTo>
                      <a:pt x="1056219" y="143199"/>
                    </a:lnTo>
                    <a:lnTo>
                      <a:pt x="1056219" y="121420"/>
                    </a:lnTo>
                    <a:lnTo>
                      <a:pt x="984221" y="121420"/>
                    </a:lnTo>
                    <a:lnTo>
                      <a:pt x="984221" y="80898"/>
                    </a:lnTo>
                    <a:lnTo>
                      <a:pt x="1048146" y="80898"/>
                    </a:lnTo>
                    <a:lnTo>
                      <a:pt x="1048146" y="59108"/>
                    </a:lnTo>
                    <a:lnTo>
                      <a:pt x="984221" y="59108"/>
                    </a:lnTo>
                    <a:lnTo>
                      <a:pt x="984221" y="23810"/>
                    </a:lnTo>
                    <a:lnTo>
                      <a:pt x="1054198" y="23810"/>
                    </a:lnTo>
                    <a:lnTo>
                      <a:pt x="1054198" y="2031"/>
                    </a:lnTo>
                    <a:close/>
                  </a:path>
                  <a:path w="1401445" h="145415">
                    <a:moveTo>
                      <a:pt x="905365" y="2031"/>
                    </a:moveTo>
                    <a:lnTo>
                      <a:pt x="878130" y="2031"/>
                    </a:lnTo>
                    <a:lnTo>
                      <a:pt x="878130" y="143199"/>
                    </a:lnTo>
                    <a:lnTo>
                      <a:pt x="905365" y="143199"/>
                    </a:lnTo>
                    <a:lnTo>
                      <a:pt x="905365" y="2031"/>
                    </a:lnTo>
                    <a:close/>
                  </a:path>
                  <a:path w="1401445" h="145415">
                    <a:moveTo>
                      <a:pt x="741391" y="2031"/>
                    </a:moveTo>
                    <a:lnTo>
                      <a:pt x="714156" y="2031"/>
                    </a:lnTo>
                    <a:lnTo>
                      <a:pt x="714156" y="143199"/>
                    </a:lnTo>
                    <a:lnTo>
                      <a:pt x="741391" y="143199"/>
                    </a:lnTo>
                    <a:lnTo>
                      <a:pt x="741391" y="108509"/>
                    </a:lnTo>
                    <a:lnTo>
                      <a:pt x="763369" y="84322"/>
                    </a:lnTo>
                    <a:lnTo>
                      <a:pt x="797697" y="84322"/>
                    </a:lnTo>
                    <a:lnTo>
                      <a:pt x="788842" y="72615"/>
                    </a:lnTo>
                    <a:lnTo>
                      <a:pt x="741391" y="72615"/>
                    </a:lnTo>
                    <a:lnTo>
                      <a:pt x="741391" y="2031"/>
                    </a:lnTo>
                    <a:close/>
                  </a:path>
                  <a:path w="1401445" h="145415">
                    <a:moveTo>
                      <a:pt x="797697" y="84322"/>
                    </a:moveTo>
                    <a:lnTo>
                      <a:pt x="763369" y="84322"/>
                    </a:lnTo>
                    <a:lnTo>
                      <a:pt x="809357" y="143199"/>
                    </a:lnTo>
                    <a:lnTo>
                      <a:pt x="842236" y="143199"/>
                    </a:lnTo>
                    <a:lnTo>
                      <a:pt x="797697" y="84322"/>
                    </a:lnTo>
                    <a:close/>
                  </a:path>
                  <a:path w="1401445" h="145415">
                    <a:moveTo>
                      <a:pt x="838204" y="2031"/>
                    </a:moveTo>
                    <a:lnTo>
                      <a:pt x="805734" y="2031"/>
                    </a:lnTo>
                    <a:lnTo>
                      <a:pt x="741391" y="72615"/>
                    </a:lnTo>
                    <a:lnTo>
                      <a:pt x="788842" y="72615"/>
                    </a:lnTo>
                    <a:lnTo>
                      <a:pt x="782133" y="63746"/>
                    </a:lnTo>
                    <a:lnTo>
                      <a:pt x="838204" y="2031"/>
                    </a:lnTo>
                    <a:close/>
                  </a:path>
                  <a:path w="1401445" h="145415">
                    <a:moveTo>
                      <a:pt x="586097" y="102468"/>
                    </a:moveTo>
                    <a:lnTo>
                      <a:pt x="559668" y="102468"/>
                    </a:lnTo>
                    <a:lnTo>
                      <a:pt x="565216" y="121403"/>
                    </a:lnTo>
                    <a:lnTo>
                      <a:pt x="576816" y="134741"/>
                    </a:lnTo>
                    <a:lnTo>
                      <a:pt x="593710" y="142634"/>
                    </a:lnTo>
                    <a:lnTo>
                      <a:pt x="615143" y="145231"/>
                    </a:lnTo>
                    <a:lnTo>
                      <a:pt x="638144" y="142233"/>
                    </a:lnTo>
                    <a:lnTo>
                      <a:pt x="655322" y="133656"/>
                    </a:lnTo>
                    <a:lnTo>
                      <a:pt x="663439" y="123441"/>
                    </a:lnTo>
                    <a:lnTo>
                      <a:pt x="614735" y="123441"/>
                    </a:lnTo>
                    <a:lnTo>
                      <a:pt x="604813" y="122489"/>
                    </a:lnTo>
                    <a:lnTo>
                      <a:pt x="596179" y="119154"/>
                    </a:lnTo>
                    <a:lnTo>
                      <a:pt x="589663" y="112720"/>
                    </a:lnTo>
                    <a:lnTo>
                      <a:pt x="586097" y="102468"/>
                    </a:lnTo>
                    <a:close/>
                  </a:path>
                  <a:path w="1401445" h="145415">
                    <a:moveTo>
                      <a:pt x="615740" y="0"/>
                    </a:moveTo>
                    <a:lnTo>
                      <a:pt x="595275" y="2635"/>
                    </a:lnTo>
                    <a:lnTo>
                      <a:pt x="578757" y="10490"/>
                    </a:lnTo>
                    <a:lnTo>
                      <a:pt x="567720" y="23487"/>
                    </a:lnTo>
                    <a:lnTo>
                      <a:pt x="563700" y="41548"/>
                    </a:lnTo>
                    <a:lnTo>
                      <a:pt x="575707" y="68690"/>
                    </a:lnTo>
                    <a:lnTo>
                      <a:pt x="602123" y="81670"/>
                    </a:lnTo>
                    <a:lnTo>
                      <a:pt x="628538" y="90829"/>
                    </a:lnTo>
                    <a:lnTo>
                      <a:pt x="640545" y="106509"/>
                    </a:lnTo>
                    <a:lnTo>
                      <a:pt x="638696" y="113745"/>
                    </a:lnTo>
                    <a:lnTo>
                      <a:pt x="633463" y="119055"/>
                    </a:lnTo>
                    <a:lnTo>
                      <a:pt x="625319" y="122325"/>
                    </a:lnTo>
                    <a:lnTo>
                      <a:pt x="614735" y="123441"/>
                    </a:lnTo>
                    <a:lnTo>
                      <a:pt x="663439" y="123441"/>
                    </a:lnTo>
                    <a:lnTo>
                      <a:pt x="666073" y="120127"/>
                    </a:lnTo>
                    <a:lnTo>
                      <a:pt x="669791" y="102269"/>
                    </a:lnTo>
                    <a:lnTo>
                      <a:pt x="657628" y="74811"/>
                    </a:lnTo>
                    <a:lnTo>
                      <a:pt x="630870" y="62180"/>
                    </a:lnTo>
                    <a:lnTo>
                      <a:pt x="604113" y="53708"/>
                    </a:lnTo>
                    <a:lnTo>
                      <a:pt x="591950" y="38731"/>
                    </a:lnTo>
                    <a:lnTo>
                      <a:pt x="593686" y="31534"/>
                    </a:lnTo>
                    <a:lnTo>
                      <a:pt x="598578" y="25928"/>
                    </a:lnTo>
                    <a:lnTo>
                      <a:pt x="606156" y="22290"/>
                    </a:lnTo>
                    <a:lnTo>
                      <a:pt x="615949" y="20994"/>
                    </a:lnTo>
                    <a:lnTo>
                      <a:pt x="660440" y="20994"/>
                    </a:lnTo>
                    <a:lnTo>
                      <a:pt x="651895" y="10770"/>
                    </a:lnTo>
                    <a:lnTo>
                      <a:pt x="636124" y="2765"/>
                    </a:lnTo>
                    <a:lnTo>
                      <a:pt x="615740" y="0"/>
                    </a:lnTo>
                    <a:close/>
                  </a:path>
                  <a:path w="1401445" h="145415">
                    <a:moveTo>
                      <a:pt x="660440" y="20994"/>
                    </a:moveTo>
                    <a:lnTo>
                      <a:pt x="615949" y="20994"/>
                    </a:lnTo>
                    <a:lnTo>
                      <a:pt x="625417" y="22265"/>
                    </a:lnTo>
                    <a:lnTo>
                      <a:pt x="632883" y="26030"/>
                    </a:lnTo>
                    <a:lnTo>
                      <a:pt x="638234" y="32214"/>
                    </a:lnTo>
                    <a:lnTo>
                      <a:pt x="641352" y="40742"/>
                    </a:lnTo>
                    <a:lnTo>
                      <a:pt x="667780" y="40742"/>
                    </a:lnTo>
                    <a:lnTo>
                      <a:pt x="662598" y="23575"/>
                    </a:lnTo>
                    <a:lnTo>
                      <a:pt x="660440" y="20994"/>
                    </a:lnTo>
                    <a:close/>
                  </a:path>
                  <a:path w="1401445" h="145415">
                    <a:moveTo>
                      <a:pt x="464676" y="106509"/>
                    </a:moveTo>
                    <a:lnTo>
                      <a:pt x="438866" y="106509"/>
                    </a:lnTo>
                    <a:lnTo>
                      <a:pt x="441465" y="123448"/>
                    </a:lnTo>
                    <a:lnTo>
                      <a:pt x="448922" y="135549"/>
                    </a:lnTo>
                    <a:lnTo>
                      <a:pt x="460727" y="142810"/>
                    </a:lnTo>
                    <a:lnTo>
                      <a:pt x="476372" y="145231"/>
                    </a:lnTo>
                    <a:lnTo>
                      <a:pt x="492244" y="142851"/>
                    </a:lnTo>
                    <a:lnTo>
                      <a:pt x="504539" y="135876"/>
                    </a:lnTo>
                    <a:lnTo>
                      <a:pt x="512483" y="124553"/>
                    </a:lnTo>
                    <a:lnTo>
                      <a:pt x="512687" y="123441"/>
                    </a:lnTo>
                    <a:lnTo>
                      <a:pt x="468310" y="123441"/>
                    </a:lnTo>
                    <a:lnTo>
                      <a:pt x="464676" y="117389"/>
                    </a:lnTo>
                    <a:lnTo>
                      <a:pt x="464676" y="106509"/>
                    </a:lnTo>
                    <a:close/>
                  </a:path>
                  <a:path w="1401445" h="145415">
                    <a:moveTo>
                      <a:pt x="515303" y="2031"/>
                    </a:moveTo>
                    <a:lnTo>
                      <a:pt x="488079" y="2031"/>
                    </a:lnTo>
                    <a:lnTo>
                      <a:pt x="488079" y="117389"/>
                    </a:lnTo>
                    <a:lnTo>
                      <a:pt x="484445" y="123441"/>
                    </a:lnTo>
                    <a:lnTo>
                      <a:pt x="512687" y="123441"/>
                    </a:lnTo>
                    <a:lnTo>
                      <a:pt x="515303" y="109127"/>
                    </a:lnTo>
                    <a:lnTo>
                      <a:pt x="515303" y="2031"/>
                    </a:lnTo>
                    <a:close/>
                  </a:path>
                  <a:path w="1401445" h="145415">
                    <a:moveTo>
                      <a:pt x="403778" y="2031"/>
                    </a:moveTo>
                    <a:lnTo>
                      <a:pt x="306556" y="2031"/>
                    </a:lnTo>
                    <a:lnTo>
                      <a:pt x="306556" y="143199"/>
                    </a:lnTo>
                    <a:lnTo>
                      <a:pt x="405788" y="143199"/>
                    </a:lnTo>
                    <a:lnTo>
                      <a:pt x="405788" y="121420"/>
                    </a:lnTo>
                    <a:lnTo>
                      <a:pt x="333790" y="121420"/>
                    </a:lnTo>
                    <a:lnTo>
                      <a:pt x="333790" y="80898"/>
                    </a:lnTo>
                    <a:lnTo>
                      <a:pt x="397715" y="80898"/>
                    </a:lnTo>
                    <a:lnTo>
                      <a:pt x="397715" y="59108"/>
                    </a:lnTo>
                    <a:lnTo>
                      <a:pt x="333790" y="59108"/>
                    </a:lnTo>
                    <a:lnTo>
                      <a:pt x="333790" y="23810"/>
                    </a:lnTo>
                    <a:lnTo>
                      <a:pt x="403778" y="23810"/>
                    </a:lnTo>
                    <a:lnTo>
                      <a:pt x="403778" y="2031"/>
                    </a:lnTo>
                    <a:close/>
                  </a:path>
                  <a:path w="1401445" h="145415">
                    <a:moveTo>
                      <a:pt x="254934" y="2031"/>
                    </a:moveTo>
                    <a:lnTo>
                      <a:pt x="227699" y="2031"/>
                    </a:lnTo>
                    <a:lnTo>
                      <a:pt x="227699" y="143199"/>
                    </a:lnTo>
                    <a:lnTo>
                      <a:pt x="254934" y="143199"/>
                    </a:lnTo>
                    <a:lnTo>
                      <a:pt x="254934" y="2031"/>
                    </a:lnTo>
                    <a:close/>
                  </a:path>
                  <a:path w="1401445" h="145415">
                    <a:moveTo>
                      <a:pt x="29653" y="2031"/>
                    </a:moveTo>
                    <a:lnTo>
                      <a:pt x="0" y="2031"/>
                    </a:lnTo>
                    <a:lnTo>
                      <a:pt x="37915" y="143199"/>
                    </a:lnTo>
                    <a:lnTo>
                      <a:pt x="69579" y="143199"/>
                    </a:lnTo>
                    <a:lnTo>
                      <a:pt x="77906" y="112959"/>
                    </a:lnTo>
                    <a:lnTo>
                      <a:pt x="54658" y="112959"/>
                    </a:lnTo>
                    <a:lnTo>
                      <a:pt x="29653" y="2031"/>
                    </a:lnTo>
                    <a:close/>
                  </a:path>
                  <a:path w="1401445" h="145415">
                    <a:moveTo>
                      <a:pt x="117899" y="51642"/>
                    </a:moveTo>
                    <a:lnTo>
                      <a:pt x="94792" y="51642"/>
                    </a:lnTo>
                    <a:lnTo>
                      <a:pt x="120006" y="143199"/>
                    </a:lnTo>
                    <a:lnTo>
                      <a:pt x="151670" y="143199"/>
                    </a:lnTo>
                    <a:lnTo>
                      <a:pt x="159792" y="112959"/>
                    </a:lnTo>
                    <a:lnTo>
                      <a:pt x="134927" y="112959"/>
                    </a:lnTo>
                    <a:lnTo>
                      <a:pt x="117899" y="51642"/>
                    </a:lnTo>
                    <a:close/>
                  </a:path>
                  <a:path w="1401445" h="145415">
                    <a:moveTo>
                      <a:pt x="106698" y="11308"/>
                    </a:moveTo>
                    <a:lnTo>
                      <a:pt x="82887" y="11308"/>
                    </a:lnTo>
                    <a:lnTo>
                      <a:pt x="54658" y="112959"/>
                    </a:lnTo>
                    <a:lnTo>
                      <a:pt x="77906" y="112959"/>
                    </a:lnTo>
                    <a:lnTo>
                      <a:pt x="94792" y="51642"/>
                    </a:lnTo>
                    <a:lnTo>
                      <a:pt x="117899" y="51642"/>
                    </a:lnTo>
                    <a:lnTo>
                      <a:pt x="106698" y="11308"/>
                    </a:lnTo>
                    <a:close/>
                  </a:path>
                  <a:path w="1401445" h="145415">
                    <a:moveTo>
                      <a:pt x="189585" y="2031"/>
                    </a:moveTo>
                    <a:lnTo>
                      <a:pt x="161356" y="2031"/>
                    </a:lnTo>
                    <a:lnTo>
                      <a:pt x="134927" y="112959"/>
                    </a:lnTo>
                    <a:lnTo>
                      <a:pt x="159792" y="112959"/>
                    </a:lnTo>
                    <a:lnTo>
                      <a:pt x="189585" y="2031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C1830AA0-98FA-975D-3358-2157231820B5}"/>
                  </a:ext>
                </a:extLst>
              </p:cNvPr>
              <p:cNvSpPr/>
              <p:nvPr/>
            </p:nvSpPr>
            <p:spPr>
              <a:xfrm>
                <a:off x="1003959" y="6125218"/>
                <a:ext cx="889788" cy="83752"/>
              </a:xfrm>
              <a:custGeom>
                <a:avLst/>
                <a:gdLst/>
                <a:ahLst/>
                <a:cxnLst/>
                <a:rect l="l" t="t" r="r" b="b"/>
                <a:pathLst>
                  <a:path w="1956435" h="184150">
                    <a:moveTo>
                      <a:pt x="1903470" y="40585"/>
                    </a:moveTo>
                    <a:lnTo>
                      <a:pt x="1871419" y="40585"/>
                    </a:lnTo>
                    <a:lnTo>
                      <a:pt x="1821054" y="181764"/>
                    </a:lnTo>
                    <a:lnTo>
                      <a:pt x="1848927" y="181764"/>
                    </a:lnTo>
                    <a:lnTo>
                      <a:pt x="1860875" y="146665"/>
                    </a:lnTo>
                    <a:lnTo>
                      <a:pt x="1942958" y="146665"/>
                    </a:lnTo>
                    <a:lnTo>
                      <a:pt x="1934851" y="124886"/>
                    </a:lnTo>
                    <a:lnTo>
                      <a:pt x="1868435" y="124886"/>
                    </a:lnTo>
                    <a:lnTo>
                      <a:pt x="1886937" y="70636"/>
                    </a:lnTo>
                    <a:lnTo>
                      <a:pt x="1914657" y="70636"/>
                    </a:lnTo>
                    <a:lnTo>
                      <a:pt x="1903470" y="40585"/>
                    </a:lnTo>
                    <a:close/>
                  </a:path>
                  <a:path w="1956435" h="184150">
                    <a:moveTo>
                      <a:pt x="1942958" y="146665"/>
                    </a:moveTo>
                    <a:lnTo>
                      <a:pt x="1914224" y="146665"/>
                    </a:lnTo>
                    <a:lnTo>
                      <a:pt x="1926768" y="181764"/>
                    </a:lnTo>
                    <a:lnTo>
                      <a:pt x="1956024" y="181764"/>
                    </a:lnTo>
                    <a:lnTo>
                      <a:pt x="1942958" y="146665"/>
                    </a:lnTo>
                    <a:close/>
                  </a:path>
                  <a:path w="1956435" h="184150">
                    <a:moveTo>
                      <a:pt x="1914657" y="70636"/>
                    </a:moveTo>
                    <a:lnTo>
                      <a:pt x="1886937" y="70636"/>
                    </a:lnTo>
                    <a:lnTo>
                      <a:pt x="1906455" y="124886"/>
                    </a:lnTo>
                    <a:lnTo>
                      <a:pt x="1934851" y="124886"/>
                    </a:lnTo>
                    <a:lnTo>
                      <a:pt x="1914657" y="70636"/>
                    </a:lnTo>
                    <a:close/>
                  </a:path>
                  <a:path w="1956435" h="184150">
                    <a:moveTo>
                      <a:pt x="1679519" y="40585"/>
                    </a:moveTo>
                    <a:lnTo>
                      <a:pt x="1659017" y="40585"/>
                    </a:lnTo>
                    <a:lnTo>
                      <a:pt x="1659017" y="181764"/>
                    </a:lnTo>
                    <a:lnTo>
                      <a:pt x="1685885" y="181764"/>
                    </a:lnTo>
                    <a:lnTo>
                      <a:pt x="1685885" y="88782"/>
                    </a:lnTo>
                    <a:lnTo>
                      <a:pt x="1720590" y="88782"/>
                    </a:lnTo>
                    <a:lnTo>
                      <a:pt x="1679519" y="40585"/>
                    </a:lnTo>
                    <a:close/>
                  </a:path>
                  <a:path w="1956435" h="184150">
                    <a:moveTo>
                      <a:pt x="1720590" y="88782"/>
                    </a:moveTo>
                    <a:lnTo>
                      <a:pt x="1685885" y="88782"/>
                    </a:lnTo>
                    <a:lnTo>
                      <a:pt x="1765119" y="181764"/>
                    </a:lnTo>
                    <a:lnTo>
                      <a:pt x="1785621" y="181764"/>
                    </a:lnTo>
                    <a:lnTo>
                      <a:pt x="1785621" y="133566"/>
                    </a:lnTo>
                    <a:lnTo>
                      <a:pt x="1758752" y="133566"/>
                    </a:lnTo>
                    <a:lnTo>
                      <a:pt x="1720590" y="88782"/>
                    </a:lnTo>
                    <a:close/>
                  </a:path>
                  <a:path w="1956435" h="184150">
                    <a:moveTo>
                      <a:pt x="1785621" y="40585"/>
                    </a:moveTo>
                    <a:lnTo>
                      <a:pt x="1758752" y="40585"/>
                    </a:lnTo>
                    <a:lnTo>
                      <a:pt x="1758752" y="133566"/>
                    </a:lnTo>
                    <a:lnTo>
                      <a:pt x="1785621" y="133566"/>
                    </a:lnTo>
                    <a:lnTo>
                      <a:pt x="1785621" y="40585"/>
                    </a:lnTo>
                    <a:close/>
                  </a:path>
                  <a:path w="1956435" h="184150">
                    <a:moveTo>
                      <a:pt x="1465735" y="40585"/>
                    </a:moveTo>
                    <a:lnTo>
                      <a:pt x="1436469" y="40585"/>
                    </a:lnTo>
                    <a:lnTo>
                      <a:pt x="1473892" y="181764"/>
                    </a:lnTo>
                    <a:lnTo>
                      <a:pt x="1505147" y="181764"/>
                    </a:lnTo>
                    <a:lnTo>
                      <a:pt x="1513366" y="151513"/>
                    </a:lnTo>
                    <a:lnTo>
                      <a:pt x="1490415" y="151513"/>
                    </a:lnTo>
                    <a:lnTo>
                      <a:pt x="1465735" y="40585"/>
                    </a:lnTo>
                    <a:close/>
                  </a:path>
                  <a:path w="1956435" h="184150">
                    <a:moveTo>
                      <a:pt x="1552824" y="90196"/>
                    </a:moveTo>
                    <a:lnTo>
                      <a:pt x="1530026" y="90196"/>
                    </a:lnTo>
                    <a:lnTo>
                      <a:pt x="1554916" y="181764"/>
                    </a:lnTo>
                    <a:lnTo>
                      <a:pt x="1586161" y="181764"/>
                    </a:lnTo>
                    <a:lnTo>
                      <a:pt x="1594179" y="151513"/>
                    </a:lnTo>
                    <a:lnTo>
                      <a:pt x="1569638" y="151513"/>
                    </a:lnTo>
                    <a:lnTo>
                      <a:pt x="1552824" y="90196"/>
                    </a:lnTo>
                    <a:close/>
                  </a:path>
                  <a:path w="1956435" h="184150">
                    <a:moveTo>
                      <a:pt x="1541764" y="49862"/>
                    </a:moveTo>
                    <a:lnTo>
                      <a:pt x="1518288" y="49862"/>
                    </a:lnTo>
                    <a:lnTo>
                      <a:pt x="1490415" y="151513"/>
                    </a:lnTo>
                    <a:lnTo>
                      <a:pt x="1513366" y="151513"/>
                    </a:lnTo>
                    <a:lnTo>
                      <a:pt x="1530026" y="90196"/>
                    </a:lnTo>
                    <a:lnTo>
                      <a:pt x="1552824" y="90196"/>
                    </a:lnTo>
                    <a:lnTo>
                      <a:pt x="1541764" y="49862"/>
                    </a:lnTo>
                    <a:close/>
                  </a:path>
                  <a:path w="1956435" h="184150">
                    <a:moveTo>
                      <a:pt x="1623584" y="40585"/>
                    </a:moveTo>
                    <a:lnTo>
                      <a:pt x="1595721" y="40585"/>
                    </a:lnTo>
                    <a:lnTo>
                      <a:pt x="1569638" y="151513"/>
                    </a:lnTo>
                    <a:lnTo>
                      <a:pt x="1594179" y="151513"/>
                    </a:lnTo>
                    <a:lnTo>
                      <a:pt x="1623584" y="40585"/>
                    </a:lnTo>
                    <a:close/>
                  </a:path>
                  <a:path w="1956435" h="184150">
                    <a:moveTo>
                      <a:pt x="1342105" y="38574"/>
                    </a:moveTo>
                    <a:lnTo>
                      <a:pt x="1314997" y="43678"/>
                    </a:lnTo>
                    <a:lnTo>
                      <a:pt x="1293787" y="58235"/>
                    </a:lnTo>
                    <a:lnTo>
                      <a:pt x="1279967" y="81109"/>
                    </a:lnTo>
                    <a:lnTo>
                      <a:pt x="1275029" y="111169"/>
                    </a:lnTo>
                    <a:lnTo>
                      <a:pt x="1279967" y="141236"/>
                    </a:lnTo>
                    <a:lnTo>
                      <a:pt x="1293787" y="164118"/>
                    </a:lnTo>
                    <a:lnTo>
                      <a:pt x="1314997" y="178679"/>
                    </a:lnTo>
                    <a:lnTo>
                      <a:pt x="1342105" y="183784"/>
                    </a:lnTo>
                    <a:lnTo>
                      <a:pt x="1369221" y="178679"/>
                    </a:lnTo>
                    <a:lnTo>
                      <a:pt x="1390438" y="164118"/>
                    </a:lnTo>
                    <a:lnTo>
                      <a:pt x="1391720" y="161995"/>
                    </a:lnTo>
                    <a:lnTo>
                      <a:pt x="1342105" y="161995"/>
                    </a:lnTo>
                    <a:lnTo>
                      <a:pt x="1326981" y="158649"/>
                    </a:lnTo>
                    <a:lnTo>
                      <a:pt x="1314860" y="148837"/>
                    </a:lnTo>
                    <a:lnTo>
                      <a:pt x="1306807" y="132897"/>
                    </a:lnTo>
                    <a:lnTo>
                      <a:pt x="1303887" y="111169"/>
                    </a:lnTo>
                    <a:lnTo>
                      <a:pt x="1306807" y="89445"/>
                    </a:lnTo>
                    <a:lnTo>
                      <a:pt x="1314860" y="73505"/>
                    </a:lnTo>
                    <a:lnTo>
                      <a:pt x="1326981" y="63691"/>
                    </a:lnTo>
                    <a:lnTo>
                      <a:pt x="1342105" y="60343"/>
                    </a:lnTo>
                    <a:lnTo>
                      <a:pt x="1391712" y="60343"/>
                    </a:lnTo>
                    <a:lnTo>
                      <a:pt x="1390438" y="58235"/>
                    </a:lnTo>
                    <a:lnTo>
                      <a:pt x="1369221" y="43678"/>
                    </a:lnTo>
                    <a:lnTo>
                      <a:pt x="1342105" y="38574"/>
                    </a:lnTo>
                    <a:close/>
                  </a:path>
                  <a:path w="1956435" h="184150">
                    <a:moveTo>
                      <a:pt x="1391712" y="60343"/>
                    </a:moveTo>
                    <a:lnTo>
                      <a:pt x="1342105" y="60343"/>
                    </a:lnTo>
                    <a:lnTo>
                      <a:pt x="1357230" y="63691"/>
                    </a:lnTo>
                    <a:lnTo>
                      <a:pt x="1369350" y="73505"/>
                    </a:lnTo>
                    <a:lnTo>
                      <a:pt x="1377403" y="89445"/>
                    </a:lnTo>
                    <a:lnTo>
                      <a:pt x="1380324" y="111169"/>
                    </a:lnTo>
                    <a:lnTo>
                      <a:pt x="1377403" y="132897"/>
                    </a:lnTo>
                    <a:lnTo>
                      <a:pt x="1369350" y="148837"/>
                    </a:lnTo>
                    <a:lnTo>
                      <a:pt x="1357230" y="158649"/>
                    </a:lnTo>
                    <a:lnTo>
                      <a:pt x="1342105" y="161995"/>
                    </a:lnTo>
                    <a:lnTo>
                      <a:pt x="1391720" y="161995"/>
                    </a:lnTo>
                    <a:lnTo>
                      <a:pt x="1404263" y="141236"/>
                    </a:lnTo>
                    <a:lnTo>
                      <a:pt x="1409203" y="111169"/>
                    </a:lnTo>
                    <a:lnTo>
                      <a:pt x="1404263" y="81109"/>
                    </a:lnTo>
                    <a:lnTo>
                      <a:pt x="1391712" y="60343"/>
                    </a:lnTo>
                    <a:close/>
                  </a:path>
                  <a:path w="1956435" h="184150">
                    <a:moveTo>
                      <a:pt x="1383120" y="0"/>
                    </a:moveTo>
                    <a:lnTo>
                      <a:pt x="1353655" y="0"/>
                    </a:lnTo>
                    <a:lnTo>
                      <a:pt x="1330556" y="27831"/>
                    </a:lnTo>
                    <a:lnTo>
                      <a:pt x="1349676" y="27831"/>
                    </a:lnTo>
                    <a:lnTo>
                      <a:pt x="1383120" y="0"/>
                    </a:lnTo>
                    <a:close/>
                  </a:path>
                  <a:path w="1956435" h="184150">
                    <a:moveTo>
                      <a:pt x="1176498" y="138404"/>
                    </a:moveTo>
                    <a:lnTo>
                      <a:pt x="1149619" y="138404"/>
                    </a:lnTo>
                    <a:lnTo>
                      <a:pt x="1149619" y="181764"/>
                    </a:lnTo>
                    <a:lnTo>
                      <a:pt x="1244768" y="181764"/>
                    </a:lnTo>
                    <a:lnTo>
                      <a:pt x="1244768" y="159974"/>
                    </a:lnTo>
                    <a:lnTo>
                      <a:pt x="1176498" y="159974"/>
                    </a:lnTo>
                    <a:lnTo>
                      <a:pt x="1176498" y="138404"/>
                    </a:lnTo>
                    <a:close/>
                  </a:path>
                  <a:path w="1956435" h="184150">
                    <a:moveTo>
                      <a:pt x="1176498" y="40585"/>
                    </a:moveTo>
                    <a:lnTo>
                      <a:pt x="1149619" y="40585"/>
                    </a:lnTo>
                    <a:lnTo>
                      <a:pt x="1149619" y="114603"/>
                    </a:lnTo>
                    <a:lnTo>
                      <a:pt x="1131106" y="125294"/>
                    </a:lnTo>
                    <a:lnTo>
                      <a:pt x="1131106" y="149094"/>
                    </a:lnTo>
                    <a:lnTo>
                      <a:pt x="1149619" y="138404"/>
                    </a:lnTo>
                    <a:lnTo>
                      <a:pt x="1176498" y="138404"/>
                    </a:lnTo>
                    <a:lnTo>
                      <a:pt x="1176498" y="123074"/>
                    </a:lnTo>
                    <a:lnTo>
                      <a:pt x="1218097" y="99274"/>
                    </a:lnTo>
                    <a:lnTo>
                      <a:pt x="1176498" y="99274"/>
                    </a:lnTo>
                    <a:lnTo>
                      <a:pt x="1176498" y="40585"/>
                    </a:lnTo>
                    <a:close/>
                  </a:path>
                  <a:path w="1956435" h="184150">
                    <a:moveTo>
                      <a:pt x="1221282" y="73652"/>
                    </a:moveTo>
                    <a:lnTo>
                      <a:pt x="1176498" y="99274"/>
                    </a:lnTo>
                    <a:lnTo>
                      <a:pt x="1218097" y="99274"/>
                    </a:lnTo>
                    <a:lnTo>
                      <a:pt x="1221282" y="97452"/>
                    </a:lnTo>
                    <a:lnTo>
                      <a:pt x="1221282" y="73652"/>
                    </a:lnTo>
                    <a:close/>
                  </a:path>
                  <a:path w="1956435" h="184150">
                    <a:moveTo>
                      <a:pt x="1039130" y="38574"/>
                    </a:moveTo>
                    <a:lnTo>
                      <a:pt x="1012022" y="43678"/>
                    </a:lnTo>
                    <a:lnTo>
                      <a:pt x="990812" y="58235"/>
                    </a:lnTo>
                    <a:lnTo>
                      <a:pt x="976992" y="81109"/>
                    </a:lnTo>
                    <a:lnTo>
                      <a:pt x="972054" y="111169"/>
                    </a:lnTo>
                    <a:lnTo>
                      <a:pt x="976831" y="141236"/>
                    </a:lnTo>
                    <a:lnTo>
                      <a:pt x="990117" y="164118"/>
                    </a:lnTo>
                    <a:lnTo>
                      <a:pt x="1010348" y="178679"/>
                    </a:lnTo>
                    <a:lnTo>
                      <a:pt x="1035957" y="183784"/>
                    </a:lnTo>
                    <a:lnTo>
                      <a:pt x="1047389" y="182821"/>
                    </a:lnTo>
                    <a:lnTo>
                      <a:pt x="1057872" y="179853"/>
                    </a:lnTo>
                    <a:lnTo>
                      <a:pt x="1067049" y="174764"/>
                    </a:lnTo>
                    <a:lnTo>
                      <a:pt x="1074564" y="167439"/>
                    </a:lnTo>
                    <a:lnTo>
                      <a:pt x="1096071" y="167439"/>
                    </a:lnTo>
                    <a:lnTo>
                      <a:pt x="1096071" y="161995"/>
                    </a:lnTo>
                    <a:lnTo>
                      <a:pt x="1039727" y="161995"/>
                    </a:lnTo>
                    <a:lnTo>
                      <a:pt x="1023758" y="158649"/>
                    </a:lnTo>
                    <a:lnTo>
                      <a:pt x="1011516" y="148837"/>
                    </a:lnTo>
                    <a:lnTo>
                      <a:pt x="1003675" y="132897"/>
                    </a:lnTo>
                    <a:lnTo>
                      <a:pt x="1000911" y="111169"/>
                    </a:lnTo>
                    <a:lnTo>
                      <a:pt x="1003834" y="89445"/>
                    </a:lnTo>
                    <a:lnTo>
                      <a:pt x="1011889" y="73505"/>
                    </a:lnTo>
                    <a:lnTo>
                      <a:pt x="1024010" y="63691"/>
                    </a:lnTo>
                    <a:lnTo>
                      <a:pt x="1039130" y="60343"/>
                    </a:lnTo>
                    <a:lnTo>
                      <a:pt x="1085330" y="60343"/>
                    </a:lnTo>
                    <a:lnTo>
                      <a:pt x="1076263" y="50040"/>
                    </a:lnTo>
                    <a:lnTo>
                      <a:pt x="1059040" y="41387"/>
                    </a:lnTo>
                    <a:lnTo>
                      <a:pt x="1039130" y="38574"/>
                    </a:lnTo>
                    <a:close/>
                  </a:path>
                  <a:path w="1956435" h="184150">
                    <a:moveTo>
                      <a:pt x="1096071" y="167439"/>
                    </a:moveTo>
                    <a:lnTo>
                      <a:pt x="1074564" y="167439"/>
                    </a:lnTo>
                    <a:lnTo>
                      <a:pt x="1077160" y="181764"/>
                    </a:lnTo>
                    <a:lnTo>
                      <a:pt x="1096071" y="181764"/>
                    </a:lnTo>
                    <a:lnTo>
                      <a:pt x="1096071" y="167439"/>
                    </a:lnTo>
                    <a:close/>
                  </a:path>
                  <a:path w="1956435" h="184150">
                    <a:moveTo>
                      <a:pt x="1096071" y="109158"/>
                    </a:moveTo>
                    <a:lnTo>
                      <a:pt x="1045109" y="109158"/>
                    </a:lnTo>
                    <a:lnTo>
                      <a:pt x="1045109" y="127305"/>
                    </a:lnTo>
                    <a:lnTo>
                      <a:pt x="1072386" y="127305"/>
                    </a:lnTo>
                    <a:lnTo>
                      <a:pt x="1069546" y="142938"/>
                    </a:lnTo>
                    <a:lnTo>
                      <a:pt x="1062547" y="153728"/>
                    </a:lnTo>
                    <a:lnTo>
                      <a:pt x="1052303" y="159979"/>
                    </a:lnTo>
                    <a:lnTo>
                      <a:pt x="1039727" y="161995"/>
                    </a:lnTo>
                    <a:lnTo>
                      <a:pt x="1096071" y="161995"/>
                    </a:lnTo>
                    <a:lnTo>
                      <a:pt x="1096071" y="109158"/>
                    </a:lnTo>
                    <a:close/>
                  </a:path>
                  <a:path w="1956435" h="184150">
                    <a:moveTo>
                      <a:pt x="1085330" y="60343"/>
                    </a:moveTo>
                    <a:lnTo>
                      <a:pt x="1039130" y="60343"/>
                    </a:lnTo>
                    <a:lnTo>
                      <a:pt x="1049275" y="61769"/>
                    </a:lnTo>
                    <a:lnTo>
                      <a:pt x="1058170" y="66296"/>
                    </a:lnTo>
                    <a:lnTo>
                      <a:pt x="1065312" y="74302"/>
                    </a:lnTo>
                    <a:lnTo>
                      <a:pt x="1070197" y="86164"/>
                    </a:lnTo>
                    <a:lnTo>
                      <a:pt x="1096668" y="86164"/>
                    </a:lnTo>
                    <a:lnTo>
                      <a:pt x="1089303" y="64858"/>
                    </a:lnTo>
                    <a:lnTo>
                      <a:pt x="1085330" y="60343"/>
                    </a:lnTo>
                    <a:close/>
                  </a:path>
                  <a:path w="1956435" h="184150">
                    <a:moveTo>
                      <a:pt x="823524" y="40585"/>
                    </a:moveTo>
                    <a:lnTo>
                      <a:pt x="791473" y="40585"/>
                    </a:lnTo>
                    <a:lnTo>
                      <a:pt x="741118" y="181764"/>
                    </a:lnTo>
                    <a:lnTo>
                      <a:pt x="768981" y="181764"/>
                    </a:lnTo>
                    <a:lnTo>
                      <a:pt x="780929" y="146665"/>
                    </a:lnTo>
                    <a:lnTo>
                      <a:pt x="863020" y="146665"/>
                    </a:lnTo>
                    <a:lnTo>
                      <a:pt x="854911" y="124886"/>
                    </a:lnTo>
                    <a:lnTo>
                      <a:pt x="788489" y="124886"/>
                    </a:lnTo>
                    <a:lnTo>
                      <a:pt x="807001" y="70636"/>
                    </a:lnTo>
                    <a:lnTo>
                      <a:pt x="834713" y="70636"/>
                    </a:lnTo>
                    <a:lnTo>
                      <a:pt x="823524" y="40585"/>
                    </a:lnTo>
                    <a:close/>
                  </a:path>
                  <a:path w="1956435" h="184150">
                    <a:moveTo>
                      <a:pt x="863020" y="146665"/>
                    </a:moveTo>
                    <a:lnTo>
                      <a:pt x="834278" y="146665"/>
                    </a:lnTo>
                    <a:lnTo>
                      <a:pt x="846811" y="181764"/>
                    </a:lnTo>
                    <a:lnTo>
                      <a:pt x="876088" y="181764"/>
                    </a:lnTo>
                    <a:lnTo>
                      <a:pt x="863020" y="146665"/>
                    </a:lnTo>
                    <a:close/>
                  </a:path>
                  <a:path w="1956435" h="184150">
                    <a:moveTo>
                      <a:pt x="834713" y="70636"/>
                    </a:moveTo>
                    <a:lnTo>
                      <a:pt x="807001" y="70636"/>
                    </a:lnTo>
                    <a:lnTo>
                      <a:pt x="826508" y="124886"/>
                    </a:lnTo>
                    <a:lnTo>
                      <a:pt x="854911" y="124886"/>
                    </a:lnTo>
                    <a:lnTo>
                      <a:pt x="834713" y="70636"/>
                    </a:lnTo>
                    <a:close/>
                  </a:path>
                  <a:path w="1956435" h="184150">
                    <a:moveTo>
                      <a:pt x="648755" y="138404"/>
                    </a:moveTo>
                    <a:lnTo>
                      <a:pt x="621865" y="138404"/>
                    </a:lnTo>
                    <a:lnTo>
                      <a:pt x="621865" y="181764"/>
                    </a:lnTo>
                    <a:lnTo>
                      <a:pt x="717025" y="181764"/>
                    </a:lnTo>
                    <a:lnTo>
                      <a:pt x="717025" y="159974"/>
                    </a:lnTo>
                    <a:lnTo>
                      <a:pt x="648755" y="159974"/>
                    </a:lnTo>
                    <a:lnTo>
                      <a:pt x="648755" y="138404"/>
                    </a:lnTo>
                    <a:close/>
                  </a:path>
                  <a:path w="1956435" h="184150">
                    <a:moveTo>
                      <a:pt x="648755" y="40585"/>
                    </a:moveTo>
                    <a:lnTo>
                      <a:pt x="621865" y="40585"/>
                    </a:lnTo>
                    <a:lnTo>
                      <a:pt x="621865" y="114603"/>
                    </a:lnTo>
                    <a:lnTo>
                      <a:pt x="603363" y="125294"/>
                    </a:lnTo>
                    <a:lnTo>
                      <a:pt x="603363" y="149094"/>
                    </a:lnTo>
                    <a:lnTo>
                      <a:pt x="621865" y="138404"/>
                    </a:lnTo>
                    <a:lnTo>
                      <a:pt x="648755" y="138404"/>
                    </a:lnTo>
                    <a:lnTo>
                      <a:pt x="648755" y="123074"/>
                    </a:lnTo>
                    <a:lnTo>
                      <a:pt x="690354" y="99274"/>
                    </a:lnTo>
                    <a:lnTo>
                      <a:pt x="648755" y="99274"/>
                    </a:lnTo>
                    <a:lnTo>
                      <a:pt x="648755" y="40585"/>
                    </a:lnTo>
                    <a:close/>
                  </a:path>
                  <a:path w="1956435" h="184150">
                    <a:moveTo>
                      <a:pt x="693539" y="73652"/>
                    </a:moveTo>
                    <a:lnTo>
                      <a:pt x="648755" y="99274"/>
                    </a:lnTo>
                    <a:lnTo>
                      <a:pt x="690354" y="99274"/>
                    </a:lnTo>
                    <a:lnTo>
                      <a:pt x="693539" y="97452"/>
                    </a:lnTo>
                    <a:lnTo>
                      <a:pt x="693539" y="73652"/>
                    </a:lnTo>
                    <a:close/>
                  </a:path>
                  <a:path w="1956435" h="184150">
                    <a:moveTo>
                      <a:pt x="508005" y="38574"/>
                    </a:moveTo>
                    <a:lnTo>
                      <a:pt x="480897" y="43678"/>
                    </a:lnTo>
                    <a:lnTo>
                      <a:pt x="459687" y="58235"/>
                    </a:lnTo>
                    <a:lnTo>
                      <a:pt x="445867" y="81109"/>
                    </a:lnTo>
                    <a:lnTo>
                      <a:pt x="440928" y="111169"/>
                    </a:lnTo>
                    <a:lnTo>
                      <a:pt x="445867" y="141236"/>
                    </a:lnTo>
                    <a:lnTo>
                      <a:pt x="459687" y="164118"/>
                    </a:lnTo>
                    <a:lnTo>
                      <a:pt x="480897" y="178679"/>
                    </a:lnTo>
                    <a:lnTo>
                      <a:pt x="508005" y="183784"/>
                    </a:lnTo>
                    <a:lnTo>
                      <a:pt x="535120" y="178679"/>
                    </a:lnTo>
                    <a:lnTo>
                      <a:pt x="556337" y="164118"/>
                    </a:lnTo>
                    <a:lnTo>
                      <a:pt x="557620" y="161995"/>
                    </a:lnTo>
                    <a:lnTo>
                      <a:pt x="508005" y="161995"/>
                    </a:lnTo>
                    <a:lnTo>
                      <a:pt x="492882" y="158649"/>
                    </a:lnTo>
                    <a:lnTo>
                      <a:pt x="480765" y="148837"/>
                    </a:lnTo>
                    <a:lnTo>
                      <a:pt x="472716" y="132897"/>
                    </a:lnTo>
                    <a:lnTo>
                      <a:pt x="469797" y="111169"/>
                    </a:lnTo>
                    <a:lnTo>
                      <a:pt x="472716" y="89445"/>
                    </a:lnTo>
                    <a:lnTo>
                      <a:pt x="480765" y="73505"/>
                    </a:lnTo>
                    <a:lnTo>
                      <a:pt x="492882" y="63691"/>
                    </a:lnTo>
                    <a:lnTo>
                      <a:pt x="508005" y="60343"/>
                    </a:lnTo>
                    <a:lnTo>
                      <a:pt x="557612" y="60343"/>
                    </a:lnTo>
                    <a:lnTo>
                      <a:pt x="556337" y="58235"/>
                    </a:lnTo>
                    <a:lnTo>
                      <a:pt x="535120" y="43678"/>
                    </a:lnTo>
                    <a:lnTo>
                      <a:pt x="508005" y="38574"/>
                    </a:lnTo>
                    <a:close/>
                  </a:path>
                  <a:path w="1956435" h="184150">
                    <a:moveTo>
                      <a:pt x="557612" y="60343"/>
                    </a:moveTo>
                    <a:lnTo>
                      <a:pt x="508005" y="60343"/>
                    </a:lnTo>
                    <a:lnTo>
                      <a:pt x="523136" y="63691"/>
                    </a:lnTo>
                    <a:lnTo>
                      <a:pt x="535259" y="73505"/>
                    </a:lnTo>
                    <a:lnTo>
                      <a:pt x="543313" y="89445"/>
                    </a:lnTo>
                    <a:lnTo>
                      <a:pt x="546234" y="111169"/>
                    </a:lnTo>
                    <a:lnTo>
                      <a:pt x="543313" y="132897"/>
                    </a:lnTo>
                    <a:lnTo>
                      <a:pt x="535259" y="148837"/>
                    </a:lnTo>
                    <a:lnTo>
                      <a:pt x="523136" y="158649"/>
                    </a:lnTo>
                    <a:lnTo>
                      <a:pt x="508005" y="161995"/>
                    </a:lnTo>
                    <a:lnTo>
                      <a:pt x="557620" y="161995"/>
                    </a:lnTo>
                    <a:lnTo>
                      <a:pt x="570162" y="141236"/>
                    </a:lnTo>
                    <a:lnTo>
                      <a:pt x="575102" y="111169"/>
                    </a:lnTo>
                    <a:lnTo>
                      <a:pt x="570162" y="81109"/>
                    </a:lnTo>
                    <a:lnTo>
                      <a:pt x="557612" y="60343"/>
                    </a:lnTo>
                    <a:close/>
                  </a:path>
                  <a:path w="1956435" h="184150">
                    <a:moveTo>
                      <a:pt x="320293" y="40585"/>
                    </a:moveTo>
                    <a:lnTo>
                      <a:pt x="293425" y="40585"/>
                    </a:lnTo>
                    <a:lnTo>
                      <a:pt x="293425" y="181764"/>
                    </a:lnTo>
                    <a:lnTo>
                      <a:pt x="320293" y="181764"/>
                    </a:lnTo>
                    <a:lnTo>
                      <a:pt x="320293" y="147074"/>
                    </a:lnTo>
                    <a:lnTo>
                      <a:pt x="341989" y="122875"/>
                    </a:lnTo>
                    <a:lnTo>
                      <a:pt x="375865" y="122875"/>
                    </a:lnTo>
                    <a:lnTo>
                      <a:pt x="367126" y="111169"/>
                    </a:lnTo>
                    <a:lnTo>
                      <a:pt x="320293" y="111169"/>
                    </a:lnTo>
                    <a:lnTo>
                      <a:pt x="320293" y="40585"/>
                    </a:lnTo>
                    <a:close/>
                  </a:path>
                  <a:path w="1956435" h="184150">
                    <a:moveTo>
                      <a:pt x="375865" y="122875"/>
                    </a:moveTo>
                    <a:lnTo>
                      <a:pt x="341989" y="122875"/>
                    </a:lnTo>
                    <a:lnTo>
                      <a:pt x="387380" y="181764"/>
                    </a:lnTo>
                    <a:lnTo>
                      <a:pt x="419830" y="181764"/>
                    </a:lnTo>
                    <a:lnTo>
                      <a:pt x="375865" y="122875"/>
                    </a:lnTo>
                    <a:close/>
                  </a:path>
                  <a:path w="1956435" h="184150">
                    <a:moveTo>
                      <a:pt x="415851" y="40585"/>
                    </a:moveTo>
                    <a:lnTo>
                      <a:pt x="383789" y="40585"/>
                    </a:lnTo>
                    <a:lnTo>
                      <a:pt x="320293" y="111169"/>
                    </a:lnTo>
                    <a:lnTo>
                      <a:pt x="367126" y="111169"/>
                    </a:lnTo>
                    <a:lnTo>
                      <a:pt x="360512" y="102311"/>
                    </a:lnTo>
                    <a:lnTo>
                      <a:pt x="415851" y="40585"/>
                    </a:lnTo>
                    <a:close/>
                  </a:path>
                  <a:path w="1956435" h="184150">
                    <a:moveTo>
                      <a:pt x="254002" y="40585"/>
                    </a:moveTo>
                    <a:lnTo>
                      <a:pt x="144927" y="40585"/>
                    </a:lnTo>
                    <a:lnTo>
                      <a:pt x="144927" y="62364"/>
                    </a:lnTo>
                    <a:lnTo>
                      <a:pt x="216192" y="62364"/>
                    </a:lnTo>
                    <a:lnTo>
                      <a:pt x="140948" y="166434"/>
                    </a:lnTo>
                    <a:lnTo>
                      <a:pt x="140948" y="181764"/>
                    </a:lnTo>
                    <a:lnTo>
                      <a:pt x="256002" y="181764"/>
                    </a:lnTo>
                    <a:lnTo>
                      <a:pt x="256002" y="159974"/>
                    </a:lnTo>
                    <a:lnTo>
                      <a:pt x="178769" y="159974"/>
                    </a:lnTo>
                    <a:lnTo>
                      <a:pt x="254002" y="55914"/>
                    </a:lnTo>
                    <a:lnTo>
                      <a:pt x="254002" y="40585"/>
                    </a:lnTo>
                    <a:close/>
                  </a:path>
                  <a:path w="1956435" h="184150">
                    <a:moveTo>
                      <a:pt x="26082" y="141021"/>
                    </a:moveTo>
                    <a:lnTo>
                      <a:pt x="0" y="141021"/>
                    </a:lnTo>
                    <a:lnTo>
                      <a:pt x="5478" y="159957"/>
                    </a:lnTo>
                    <a:lnTo>
                      <a:pt x="16926" y="173295"/>
                    </a:lnTo>
                    <a:lnTo>
                      <a:pt x="33595" y="181187"/>
                    </a:lnTo>
                    <a:lnTo>
                      <a:pt x="54741" y="183784"/>
                    </a:lnTo>
                    <a:lnTo>
                      <a:pt x="77447" y="180787"/>
                    </a:lnTo>
                    <a:lnTo>
                      <a:pt x="94405" y="172210"/>
                    </a:lnTo>
                    <a:lnTo>
                      <a:pt x="102418" y="161995"/>
                    </a:lnTo>
                    <a:lnTo>
                      <a:pt x="54343" y="161995"/>
                    </a:lnTo>
                    <a:lnTo>
                      <a:pt x="44556" y="161044"/>
                    </a:lnTo>
                    <a:lnTo>
                      <a:pt x="36035" y="157712"/>
                    </a:lnTo>
                    <a:lnTo>
                      <a:pt x="29603" y="151278"/>
                    </a:lnTo>
                    <a:lnTo>
                      <a:pt x="26082" y="141021"/>
                    </a:lnTo>
                    <a:close/>
                  </a:path>
                  <a:path w="1956435" h="184150">
                    <a:moveTo>
                      <a:pt x="55338" y="38574"/>
                    </a:moveTo>
                    <a:lnTo>
                      <a:pt x="35140" y="41208"/>
                    </a:lnTo>
                    <a:lnTo>
                      <a:pt x="18842" y="49060"/>
                    </a:lnTo>
                    <a:lnTo>
                      <a:pt x="7954" y="62053"/>
                    </a:lnTo>
                    <a:lnTo>
                      <a:pt x="3989" y="80112"/>
                    </a:lnTo>
                    <a:lnTo>
                      <a:pt x="15839" y="107249"/>
                    </a:lnTo>
                    <a:lnTo>
                      <a:pt x="41909" y="120224"/>
                    </a:lnTo>
                    <a:lnTo>
                      <a:pt x="67979" y="129378"/>
                    </a:lnTo>
                    <a:lnTo>
                      <a:pt x="79830" y="145053"/>
                    </a:lnTo>
                    <a:lnTo>
                      <a:pt x="78003" y="152298"/>
                    </a:lnTo>
                    <a:lnTo>
                      <a:pt x="72835" y="157611"/>
                    </a:lnTo>
                    <a:lnTo>
                      <a:pt x="64793" y="160880"/>
                    </a:lnTo>
                    <a:lnTo>
                      <a:pt x="54343" y="161995"/>
                    </a:lnTo>
                    <a:lnTo>
                      <a:pt x="102418" y="161995"/>
                    </a:lnTo>
                    <a:lnTo>
                      <a:pt x="105017" y="158680"/>
                    </a:lnTo>
                    <a:lnTo>
                      <a:pt x="108687" y="140822"/>
                    </a:lnTo>
                    <a:lnTo>
                      <a:pt x="96682" y="113369"/>
                    </a:lnTo>
                    <a:lnTo>
                      <a:pt x="70270" y="100737"/>
                    </a:lnTo>
                    <a:lnTo>
                      <a:pt x="43857" y="92263"/>
                    </a:lnTo>
                    <a:lnTo>
                      <a:pt x="31852" y="77285"/>
                    </a:lnTo>
                    <a:lnTo>
                      <a:pt x="33565" y="70090"/>
                    </a:lnTo>
                    <a:lnTo>
                      <a:pt x="38394" y="64481"/>
                    </a:lnTo>
                    <a:lnTo>
                      <a:pt x="45873" y="60836"/>
                    </a:lnTo>
                    <a:lnTo>
                      <a:pt x="55537" y="59537"/>
                    </a:lnTo>
                    <a:lnTo>
                      <a:pt x="99440" y="59537"/>
                    </a:lnTo>
                    <a:lnTo>
                      <a:pt x="91023" y="49336"/>
                    </a:lnTo>
                    <a:lnTo>
                      <a:pt x="75458" y="41337"/>
                    </a:lnTo>
                    <a:lnTo>
                      <a:pt x="55338" y="38574"/>
                    </a:lnTo>
                    <a:close/>
                  </a:path>
                  <a:path w="1956435" h="184150">
                    <a:moveTo>
                      <a:pt x="99440" y="59537"/>
                    </a:moveTo>
                    <a:lnTo>
                      <a:pt x="55537" y="59537"/>
                    </a:lnTo>
                    <a:lnTo>
                      <a:pt x="64889" y="60810"/>
                    </a:lnTo>
                    <a:lnTo>
                      <a:pt x="72263" y="64580"/>
                    </a:lnTo>
                    <a:lnTo>
                      <a:pt x="77546" y="70770"/>
                    </a:lnTo>
                    <a:lnTo>
                      <a:pt x="80625" y="79306"/>
                    </a:lnTo>
                    <a:lnTo>
                      <a:pt x="106698" y="79306"/>
                    </a:lnTo>
                    <a:lnTo>
                      <a:pt x="101585" y="62137"/>
                    </a:lnTo>
                    <a:lnTo>
                      <a:pt x="99440" y="5953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 sz="372"/>
              </a:p>
            </p:txBody>
          </p:sp>
        </p:grpSp>
      </p:grp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2AE998E-4148-5B88-77C8-1387C2BA1D27}"/>
              </a:ext>
            </a:extLst>
          </p:cNvPr>
          <p:cNvSpPr txBox="1"/>
          <p:nvPr/>
        </p:nvSpPr>
        <p:spPr>
          <a:xfrm>
            <a:off x="209101" y="324531"/>
            <a:ext cx="11982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>
                <a:solidFill>
                  <a:schemeClr val="accent1"/>
                </a:solidFill>
              </a:rPr>
              <a:t>CZY WIESZ, ŻE…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76B6D281-38B1-5F1E-8883-28CAD095F3E7}"/>
              </a:ext>
            </a:extLst>
          </p:cNvPr>
          <p:cNvSpPr/>
          <p:nvPr/>
        </p:nvSpPr>
        <p:spPr>
          <a:xfrm>
            <a:off x="2356869" y="3400730"/>
            <a:ext cx="646331" cy="646331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98A2C21-2255-D175-C4CF-EDDD84DB715F}"/>
              </a:ext>
            </a:extLst>
          </p:cNvPr>
          <p:cNvSpPr txBox="1"/>
          <p:nvPr/>
        </p:nvSpPr>
        <p:spPr>
          <a:xfrm>
            <a:off x="1204288" y="4464973"/>
            <a:ext cx="2905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>
                <a:solidFill>
                  <a:schemeClr val="accent1"/>
                </a:solidFill>
                <a:latin typeface="+mj-lt"/>
              </a:rPr>
              <a:t>SGGW ma własną winnicę</a:t>
            </a:r>
            <a:r>
              <a:rPr lang="pl-PL" b="1">
                <a:latin typeface="+mj-lt"/>
              </a:rPr>
              <a:t> </a:t>
            </a:r>
            <a:r>
              <a:rPr lang="pl-PL" b="1">
                <a:solidFill>
                  <a:schemeClr val="accent1"/>
                </a:solidFill>
                <a:latin typeface="+mj-lt"/>
              </a:rPr>
              <a:t>?</a:t>
            </a:r>
            <a:r>
              <a:rPr lang="pl-PL" b="1">
                <a:latin typeface="+mj-lt"/>
              </a:rPr>
              <a:t> </a:t>
            </a:r>
          </a:p>
          <a:p>
            <a:pPr algn="ctr"/>
            <a:r>
              <a:rPr lang="pl-PL" b="1">
                <a:latin typeface="+mj-lt"/>
              </a:rPr>
              <a:t>Służy ona jako baza dydaktyczna dla studentów na kierunku Ogrodnictwo.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CD67FD5-B736-E7C0-8EF9-3A97B8024CA5}"/>
              </a:ext>
            </a:extLst>
          </p:cNvPr>
          <p:cNvSpPr/>
          <p:nvPr/>
        </p:nvSpPr>
        <p:spPr>
          <a:xfrm>
            <a:off x="6095268" y="3400730"/>
            <a:ext cx="623367" cy="623367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265038CD-4714-2F5C-4CF5-DECD0E5CDF05}"/>
              </a:ext>
            </a:extLst>
          </p:cNvPr>
          <p:cNvSpPr txBox="1"/>
          <p:nvPr/>
        </p:nvSpPr>
        <p:spPr>
          <a:xfrm>
            <a:off x="5040178" y="4440909"/>
            <a:ext cx="2479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>
                <a:solidFill>
                  <a:schemeClr val="accent1"/>
                </a:solidFill>
                <a:latin typeface="+mj-lt"/>
              </a:rPr>
              <a:t>Kampus SGGW jest jednym z największych w Europie ? </a:t>
            </a:r>
          </a:p>
          <a:p>
            <a:pPr algn="ctr"/>
            <a:r>
              <a:rPr lang="pl-PL" b="1">
                <a:latin typeface="+mj-lt"/>
              </a:rPr>
              <a:t>Zajmuje powierzchnię około 71 hektarów.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7DDBACC-7D13-CA57-354E-52635F7294A3}"/>
              </a:ext>
            </a:extLst>
          </p:cNvPr>
          <p:cNvSpPr txBox="1"/>
          <p:nvPr/>
        </p:nvSpPr>
        <p:spPr>
          <a:xfrm>
            <a:off x="8609107" y="4392327"/>
            <a:ext cx="24795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>
                <a:solidFill>
                  <a:schemeClr val="accent1"/>
                </a:solidFill>
                <a:latin typeface="+mj-lt"/>
              </a:rPr>
              <a:t>Dwukrotny Premier RP</a:t>
            </a:r>
          </a:p>
          <a:p>
            <a:pPr algn="ctr"/>
            <a:r>
              <a:rPr lang="pl-PL" b="1">
                <a:solidFill>
                  <a:schemeClr val="accent1"/>
                </a:solidFill>
                <a:latin typeface="+mj-lt"/>
              </a:rPr>
              <a:t> i twórca reformy walutowej Władysław Grabski…</a:t>
            </a:r>
          </a:p>
          <a:p>
            <a:pPr algn="ctr"/>
            <a:r>
              <a:rPr lang="pl-PL" b="1">
                <a:latin typeface="+mj-lt"/>
              </a:rPr>
              <a:t>Był rektorem SGGW.</a:t>
            </a:r>
          </a:p>
          <a:p>
            <a:pPr algn="ctr"/>
            <a:endParaRPr lang="pl-PL" b="1">
              <a:solidFill>
                <a:schemeClr val="accent1"/>
              </a:solidFill>
              <a:latin typeface="+mj-lt"/>
            </a:endParaRPr>
          </a:p>
          <a:p>
            <a:pPr algn="ctr"/>
            <a:endParaRPr lang="pl-PL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03788914-EE6B-03D6-D6C4-EFD3BCE7F12C}"/>
              </a:ext>
            </a:extLst>
          </p:cNvPr>
          <p:cNvSpPr/>
          <p:nvPr/>
        </p:nvSpPr>
        <p:spPr>
          <a:xfrm>
            <a:off x="9524650" y="3400730"/>
            <a:ext cx="623367" cy="623367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8782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1E2EE-1386-1B1E-A11D-540DF6EC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6A90340-2984-C8CF-5F96-676FAE9FB5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04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Obraz zawierający zrzut ekranu, zieleń, ciemność, czarne&#10;&#10;Opis wygenerowany automatycznie">
            <a:extLst>
              <a:ext uri="{FF2B5EF4-FFF2-40B4-BE49-F238E27FC236}">
                <a16:creationId xmlns:a16="http://schemas.microsoft.com/office/drawing/2014/main" id="{89AB44F6-7EFB-D798-21AF-4220B7121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64" y="-57152"/>
            <a:ext cx="13027590" cy="7328019"/>
          </a:xfrm>
          <a:prstGeom prst="rect">
            <a:avLst/>
          </a:prstGeom>
        </p:spPr>
      </p:pic>
      <p:pic>
        <p:nvPicPr>
          <p:cNvPr id="9" name="Obraz 8" descr="Obraz zawierający światło, zrzut ekranu, czarne, ciemność&#10;&#10;Opis wygenerowany automatycznie">
            <a:extLst>
              <a:ext uri="{FF2B5EF4-FFF2-40B4-BE49-F238E27FC236}">
                <a16:creationId xmlns:a16="http://schemas.microsoft.com/office/drawing/2014/main" id="{55EDDF17-CEA7-D450-D09F-3874A83F5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7" y="-128593"/>
            <a:ext cx="13027590" cy="7328019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B7BC0B32-78E9-AECB-C894-FE75C1C5FBD8}"/>
              </a:ext>
            </a:extLst>
          </p:cNvPr>
          <p:cNvCxnSpPr>
            <a:cxnSpLocks/>
          </p:cNvCxnSpPr>
          <p:nvPr/>
        </p:nvCxnSpPr>
        <p:spPr>
          <a:xfrm>
            <a:off x="3637092" y="3030197"/>
            <a:ext cx="4917815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wal 1">
            <a:extLst>
              <a:ext uri="{FF2B5EF4-FFF2-40B4-BE49-F238E27FC236}">
                <a16:creationId xmlns:a16="http://schemas.microsoft.com/office/drawing/2014/main" id="{4A68ABBB-9D6B-2CF0-9978-08CC13AF9CDC}"/>
              </a:ext>
            </a:extLst>
          </p:cNvPr>
          <p:cNvSpPr/>
          <p:nvPr/>
        </p:nvSpPr>
        <p:spPr>
          <a:xfrm>
            <a:off x="11676345" y="1754725"/>
            <a:ext cx="914400" cy="914400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48AEDB63-CA45-ED6B-D2FC-AFA5948E4331}"/>
              </a:ext>
            </a:extLst>
          </p:cNvPr>
          <p:cNvSpPr/>
          <p:nvPr/>
        </p:nvSpPr>
        <p:spPr>
          <a:xfrm>
            <a:off x="937419" y="476250"/>
            <a:ext cx="914400" cy="914400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26B16D7B-E594-5665-5D28-124793655AEA}"/>
              </a:ext>
            </a:extLst>
          </p:cNvPr>
          <p:cNvSpPr/>
          <p:nvPr/>
        </p:nvSpPr>
        <p:spPr>
          <a:xfrm>
            <a:off x="3525160" y="4487275"/>
            <a:ext cx="914400" cy="914400"/>
          </a:xfrm>
          <a:prstGeom prst="ellipse">
            <a:avLst/>
          </a:prstGeom>
          <a:ln>
            <a:noFill/>
          </a:ln>
          <a:effectLst>
            <a:outerShdw blurRad="50800" dist="63500" dir="2700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 descr="Obraz zawierający czarne, zrzut ekranu, ciemność&#10;&#10;Opis wygenerowany automatycznie">
            <a:extLst>
              <a:ext uri="{FF2B5EF4-FFF2-40B4-BE49-F238E27FC236}">
                <a16:creationId xmlns:a16="http://schemas.microsoft.com/office/drawing/2014/main" id="{7C7A98C0-2C41-499D-5777-EDBC25628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5" t="45028" r="40805"/>
          <a:stretch/>
        </p:blipFill>
        <p:spPr>
          <a:xfrm>
            <a:off x="3447324" y="4603531"/>
            <a:ext cx="914400" cy="376994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5567F98-C923-B00E-8596-EBB21E9CB5B8}"/>
              </a:ext>
            </a:extLst>
          </p:cNvPr>
          <p:cNvSpPr txBox="1"/>
          <p:nvPr/>
        </p:nvSpPr>
        <p:spPr>
          <a:xfrm>
            <a:off x="3581125" y="1525519"/>
            <a:ext cx="50297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>
                <a:solidFill>
                  <a:schemeClr val="bg1"/>
                </a:solidFill>
                <a:latin typeface="SGGW Mastro" panose="00000500000000000000" pitchFamily="50" charset="-18"/>
              </a:rPr>
              <a:t>DO ZOBACZENIA NA SGGW</a:t>
            </a:r>
          </a:p>
        </p:txBody>
      </p:sp>
    </p:spTree>
    <p:extLst>
      <p:ext uri="{BB962C8B-B14F-4D97-AF65-F5344CB8AC3E}">
        <p14:creationId xmlns:p14="http://schemas.microsoft.com/office/powerpoint/2010/main" val="1359260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SGGW palet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6EC850"/>
      </a:accent1>
      <a:accent2>
        <a:srgbClr val="C8F0B4"/>
      </a:accent2>
      <a:accent3>
        <a:srgbClr val="F0DC8C"/>
      </a:accent3>
      <a:accent4>
        <a:srgbClr val="BEDCF0"/>
      </a:accent4>
      <a:accent5>
        <a:srgbClr val="003228"/>
      </a:accent5>
      <a:accent6>
        <a:srgbClr val="507896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587FD93424FD45ABEE6AE44D973D7D" ma:contentTypeVersion="16" ma:contentTypeDescription="Utwórz nowy dokument." ma:contentTypeScope="" ma:versionID="00e3531af55aa413ebb701be58d1efc7">
  <xsd:schema xmlns:xsd="http://www.w3.org/2001/XMLSchema" xmlns:xs="http://www.w3.org/2001/XMLSchema" xmlns:p="http://schemas.microsoft.com/office/2006/metadata/properties" xmlns:ns3="bdd21051-c0f3-4b6c-9b8d-1e2b35f83dc8" xmlns:ns4="56840e59-6a07-4d35-b804-9f964e21e737" targetNamespace="http://schemas.microsoft.com/office/2006/metadata/properties" ma:root="true" ma:fieldsID="ad1baf3d5e0daab86e741b9c156fb7ad" ns3:_="" ns4:_="">
    <xsd:import namespace="bdd21051-c0f3-4b6c-9b8d-1e2b35f83dc8"/>
    <xsd:import namespace="56840e59-6a07-4d35-b804-9f964e21e73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21051-c0f3-4b6c-9b8d-1e2b35f83d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840e59-6a07-4d35-b804-9f964e21e73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dd21051-c0f3-4b6c-9b8d-1e2b35f83dc8" xsi:nil="true"/>
  </documentManagement>
</p:properties>
</file>

<file path=customXml/itemProps1.xml><?xml version="1.0" encoding="utf-8"?>
<ds:datastoreItem xmlns:ds="http://schemas.openxmlformats.org/officeDocument/2006/customXml" ds:itemID="{DC5469C0-125C-43DD-9CD2-10BA166595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5E4D3E-BAAE-4EA4-B891-9E203111E9B9}">
  <ds:schemaRefs>
    <ds:schemaRef ds:uri="56840e59-6a07-4d35-b804-9f964e21e737"/>
    <ds:schemaRef ds:uri="bdd21051-c0f3-4b6c-9b8d-1e2b35f83d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C49CBAB-728F-43CD-A96A-81A58CE68250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dd21051-c0f3-4b6c-9b8d-1e2b35f83dc8"/>
    <ds:schemaRef ds:uri="http://purl.org/dc/terms/"/>
    <ds:schemaRef ds:uri="56840e59-6a07-4d35-b804-9f964e21e737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915</Words>
  <Application>Microsoft Office PowerPoint</Application>
  <PresentationFormat>Panoramiczny</PresentationFormat>
  <Paragraphs>195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Segoe UI</vt:lpstr>
      <vt:lpstr>SGGW Mastro</vt:lpstr>
      <vt:lpstr>SGGW Sans</vt:lpstr>
      <vt:lpstr>Motyw pakietu Office</vt:lpstr>
      <vt:lpstr>Prezentacja programu PowerPoint</vt:lpstr>
      <vt:lpstr>AGENDA- CZYLI  O CZYM DZIŚ SIĘ DOWIESZ…</vt:lpstr>
      <vt:lpstr>AGENDA- CZYLI  O CZYM DZIŚ SIĘ DOWIESZ…</vt:lpstr>
      <vt:lpstr>Prezentacja programu PowerPoint</vt:lpstr>
      <vt:lpstr>Prezentacja programu PowerPoint</vt:lpstr>
      <vt:lpstr>DLACZEGO WARTO WYBRAĆ SGGW? </vt:lpstr>
      <vt:lpstr>Prezentacja programu PowerPoint</vt:lpstr>
      <vt:lpstr>LICZBY  MÓWIĄ SAME  ZA SIEBIE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POZYCJA  SGGW   W  RANKINGACH MIĘDZYNARODOWYCH</vt:lpstr>
      <vt:lpstr> LIDER EDUKACJI  W POLSCE</vt:lpstr>
      <vt:lpstr>Prezentacja programu PowerPoint</vt:lpstr>
      <vt:lpstr>Prezentacja programu PowerPoint</vt:lpstr>
      <vt:lpstr>Prezentacja programu PowerPoint</vt:lpstr>
      <vt:lpstr>Prezentacja programu PowerPoint</vt:lpstr>
      <vt:lpstr>ŻYCIE STUDENCKIE 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Loranc</dc:creator>
  <cp:lastModifiedBy>Monika Dyląg-Sajór</cp:lastModifiedBy>
  <cp:revision>2</cp:revision>
  <dcterms:created xsi:type="dcterms:W3CDTF">2024-09-07T18:46:59Z</dcterms:created>
  <dcterms:modified xsi:type="dcterms:W3CDTF">2025-07-09T07:25:38Z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0x01010043587FD93424FD45ABEE6AE44D973D7D</vt:lpwstr>
  </property>
</Properties>
</file>